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6" r:id="rId5"/>
    <p:sldId id="263" r:id="rId6"/>
    <p:sldId id="268" r:id="rId7"/>
    <p:sldId id="269" r:id="rId8"/>
    <p:sldId id="260" r:id="rId9"/>
    <p:sldId id="257" r:id="rId10"/>
    <p:sldId id="265" r:id="rId11"/>
    <p:sldId id="270" r:id="rId12"/>
  </p:sldIdLst>
  <p:sldSz cx="9144000" cy="6858000" type="screen4x3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FF"/>
    <a:srgbClr val="CC66FF"/>
    <a:srgbClr val="00CC99"/>
    <a:srgbClr val="FF99FF"/>
    <a:srgbClr val="0066FF"/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D18DF-E2AE-418F-8395-471B4DE6FF34}" v="1" dt="2021-09-03T11:10:30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bbings, Louise" userId="35fcbb66-ba03-4c2f-a6d9-c5ee8b20d9b2" providerId="ADAL" clId="{18FAE5C3-7759-4550-815F-893F83702A50}"/>
    <pc:docChg chg="modSld sldOrd">
      <pc:chgData name="Bibbings, Louise" userId="35fcbb66-ba03-4c2f-a6d9-c5ee8b20d9b2" providerId="ADAL" clId="{18FAE5C3-7759-4550-815F-893F83702A50}" dt="2021-06-05T14:31:59.357" v="41" actId="20577"/>
      <pc:docMkLst>
        <pc:docMk/>
      </pc:docMkLst>
      <pc:sldChg chg="modSp mod">
        <pc:chgData name="Bibbings, Louise" userId="35fcbb66-ba03-4c2f-a6d9-c5ee8b20d9b2" providerId="ADAL" clId="{18FAE5C3-7759-4550-815F-893F83702A50}" dt="2021-06-05T14:31:59.357" v="41" actId="20577"/>
        <pc:sldMkLst>
          <pc:docMk/>
          <pc:sldMk cId="886183104" sldId="258"/>
        </pc:sldMkLst>
        <pc:graphicFrameChg chg="modGraphic">
          <ac:chgData name="Bibbings, Louise" userId="35fcbb66-ba03-4c2f-a6d9-c5ee8b20d9b2" providerId="ADAL" clId="{18FAE5C3-7759-4550-815F-893F83702A50}" dt="2021-06-05T14:31:59.357" v="41" actId="20577"/>
          <ac:graphicFrameMkLst>
            <pc:docMk/>
            <pc:sldMk cId="886183104" sldId="258"/>
            <ac:graphicFrameMk id="2" creationId="{00000000-0000-0000-0000-000000000000}"/>
          </ac:graphicFrameMkLst>
        </pc:graphicFrameChg>
      </pc:sldChg>
      <pc:sldChg chg="ord">
        <pc:chgData name="Bibbings, Louise" userId="35fcbb66-ba03-4c2f-a6d9-c5ee8b20d9b2" providerId="ADAL" clId="{18FAE5C3-7759-4550-815F-893F83702A50}" dt="2021-06-05T14:30:07.213" v="1"/>
        <pc:sldMkLst>
          <pc:docMk/>
          <pc:sldMk cId="331650911" sldId="260"/>
        </pc:sldMkLst>
      </pc:sldChg>
    </pc:docChg>
  </pc:docChgLst>
  <pc:docChgLst>
    <pc:chgData name="Bibbings, Louise" userId="35fcbb66-ba03-4c2f-a6d9-c5ee8b20d9b2" providerId="ADAL" clId="{A4BEBCE3-3B4D-4FFA-9A8A-F808E981AAAD}"/>
    <pc:docChg chg="undo custSel addSld delSld modSld">
      <pc:chgData name="Bibbings, Louise" userId="35fcbb66-ba03-4c2f-a6d9-c5ee8b20d9b2" providerId="ADAL" clId="{A4BEBCE3-3B4D-4FFA-9A8A-F808E981AAAD}" dt="2021-06-13T11:08:11.065" v="663"/>
      <pc:docMkLst>
        <pc:docMk/>
      </pc:docMkLst>
      <pc:sldChg chg="del">
        <pc:chgData name="Bibbings, Louise" userId="35fcbb66-ba03-4c2f-a6d9-c5ee8b20d9b2" providerId="ADAL" clId="{A4BEBCE3-3B4D-4FFA-9A8A-F808E981AAAD}" dt="2021-06-07T09:06:33.290" v="1" actId="47"/>
        <pc:sldMkLst>
          <pc:docMk/>
          <pc:sldMk cId="886183104" sldId="258"/>
        </pc:sldMkLst>
      </pc:sldChg>
      <pc:sldChg chg="addSp delSp modSp mod">
        <pc:chgData name="Bibbings, Louise" userId="35fcbb66-ba03-4c2f-a6d9-c5ee8b20d9b2" providerId="ADAL" clId="{A4BEBCE3-3B4D-4FFA-9A8A-F808E981AAAD}" dt="2021-06-13T11:08:11.065" v="663"/>
        <pc:sldMkLst>
          <pc:docMk/>
          <pc:sldMk cId="692909086" sldId="263"/>
        </pc:sldMkLst>
        <pc:spChg chg="add del mod">
          <ac:chgData name="Bibbings, Louise" userId="35fcbb66-ba03-4c2f-a6d9-c5ee8b20d9b2" providerId="ADAL" clId="{A4BEBCE3-3B4D-4FFA-9A8A-F808E981AAAD}" dt="2021-06-13T11:07:05.150" v="647" actId="478"/>
          <ac:spMkLst>
            <pc:docMk/>
            <pc:sldMk cId="692909086" sldId="263"/>
            <ac:spMk id="3" creationId="{8C03F175-0205-4B83-8C2B-7369FF6BDF88}"/>
          </ac:spMkLst>
        </pc:spChg>
        <pc:graphicFrameChg chg="mod modGraphic">
          <ac:chgData name="Bibbings, Louise" userId="35fcbb66-ba03-4c2f-a6d9-c5ee8b20d9b2" providerId="ADAL" clId="{A4BEBCE3-3B4D-4FFA-9A8A-F808E981AAAD}" dt="2021-06-13T11:03:49.111" v="387"/>
          <ac:graphicFrameMkLst>
            <pc:docMk/>
            <pc:sldMk cId="692909086" sldId="263"/>
            <ac:graphicFrameMk id="2" creationId="{00000000-0000-0000-0000-000000000000}"/>
          </ac:graphicFrameMkLst>
        </pc:graphicFrameChg>
        <pc:graphicFrameChg chg="add mod modGraphic">
          <ac:chgData name="Bibbings, Louise" userId="35fcbb66-ba03-4c2f-a6d9-c5ee8b20d9b2" providerId="ADAL" clId="{A4BEBCE3-3B4D-4FFA-9A8A-F808E981AAAD}" dt="2021-06-13T11:08:11.065" v="663"/>
          <ac:graphicFrameMkLst>
            <pc:docMk/>
            <pc:sldMk cId="692909086" sldId="263"/>
            <ac:graphicFrameMk id="4" creationId="{0644D899-7029-4C27-A6A4-20C7EC622EC4}"/>
          </ac:graphicFrameMkLst>
        </pc:graphicFrameChg>
      </pc:sldChg>
      <pc:sldChg chg="modSp add mod">
        <pc:chgData name="Bibbings, Louise" userId="35fcbb66-ba03-4c2f-a6d9-c5ee8b20d9b2" providerId="ADAL" clId="{A4BEBCE3-3B4D-4FFA-9A8A-F808E981AAAD}" dt="2021-06-07T09:37:06.461" v="161" actId="1076"/>
        <pc:sldMkLst>
          <pc:docMk/>
          <pc:sldMk cId="3036645142" sldId="266"/>
        </pc:sldMkLst>
        <pc:spChg chg="mod">
          <ac:chgData name="Bibbings, Louise" userId="35fcbb66-ba03-4c2f-a6d9-c5ee8b20d9b2" providerId="ADAL" clId="{A4BEBCE3-3B4D-4FFA-9A8A-F808E981AAAD}" dt="2021-06-07T09:37:06.461" v="161" actId="1076"/>
          <ac:spMkLst>
            <pc:docMk/>
            <pc:sldMk cId="3036645142" sldId="266"/>
            <ac:spMk id="5" creationId="{201EEEDE-B05C-4293-99AB-1342F82D41FB}"/>
          </ac:spMkLst>
        </pc:spChg>
        <pc:graphicFrameChg chg="mod modGraphic">
          <ac:chgData name="Bibbings, Louise" userId="35fcbb66-ba03-4c2f-a6d9-c5ee8b20d9b2" providerId="ADAL" clId="{A4BEBCE3-3B4D-4FFA-9A8A-F808E981AAAD}" dt="2021-06-07T09:23:55.660" v="160" actId="1076"/>
          <ac:graphicFrameMkLst>
            <pc:docMk/>
            <pc:sldMk cId="3036645142" sldId="266"/>
            <ac:graphicFrameMk id="2" creationId="{00000000-0000-0000-0000-000000000000}"/>
          </ac:graphicFrameMkLst>
        </pc:graphicFrameChg>
        <pc:graphicFrameChg chg="mod modGraphic">
          <ac:chgData name="Bibbings, Louise" userId="35fcbb66-ba03-4c2f-a6d9-c5ee8b20d9b2" providerId="ADAL" clId="{A4BEBCE3-3B4D-4FFA-9A8A-F808E981AAAD}" dt="2021-06-07T09:23:55.660" v="160" actId="1076"/>
          <ac:graphicFrameMkLst>
            <pc:docMk/>
            <pc:sldMk cId="3036645142" sldId="266"/>
            <ac:graphicFrameMk id="3" creationId="{D8C71FEA-F08C-440D-8BFC-62DEE80D5EA2}"/>
          </ac:graphicFrameMkLst>
        </pc:graphicFrameChg>
      </pc:sldChg>
      <pc:sldChg chg="addSp delSp modSp new mod">
        <pc:chgData name="Bibbings, Louise" userId="35fcbb66-ba03-4c2f-a6d9-c5ee8b20d9b2" providerId="ADAL" clId="{A4BEBCE3-3B4D-4FFA-9A8A-F808E981AAAD}" dt="2021-06-07T09:22:53.853" v="154" actId="14100"/>
        <pc:sldMkLst>
          <pc:docMk/>
          <pc:sldMk cId="431577431" sldId="267"/>
        </pc:sldMkLst>
        <pc:spChg chg="add mod ord">
          <ac:chgData name="Bibbings, Louise" userId="35fcbb66-ba03-4c2f-a6d9-c5ee8b20d9b2" providerId="ADAL" clId="{A4BEBCE3-3B4D-4FFA-9A8A-F808E981AAAD}" dt="2021-06-07T09:19:30.819" v="110" actId="14100"/>
          <ac:spMkLst>
            <pc:docMk/>
            <pc:sldMk cId="431577431" sldId="267"/>
            <ac:spMk id="2" creationId="{D9C5F5E6-9DD0-42ED-A498-60555E3497B5}"/>
          </ac:spMkLst>
        </pc:spChg>
        <pc:spChg chg="add mod">
          <ac:chgData name="Bibbings, Louise" userId="35fcbb66-ba03-4c2f-a6d9-c5ee8b20d9b2" providerId="ADAL" clId="{A4BEBCE3-3B4D-4FFA-9A8A-F808E981AAAD}" dt="2021-06-07T09:13:48.528" v="53" actId="1076"/>
          <ac:spMkLst>
            <pc:docMk/>
            <pc:sldMk cId="431577431" sldId="267"/>
            <ac:spMk id="3" creationId="{9FF162D5-6AEE-436A-BBA3-8EBB34919FCB}"/>
          </ac:spMkLst>
        </pc:spChg>
        <pc:spChg chg="add mod">
          <ac:chgData name="Bibbings, Louise" userId="35fcbb66-ba03-4c2f-a6d9-c5ee8b20d9b2" providerId="ADAL" clId="{A4BEBCE3-3B4D-4FFA-9A8A-F808E981AAAD}" dt="2021-06-07T09:18:49.845" v="102" actId="1076"/>
          <ac:spMkLst>
            <pc:docMk/>
            <pc:sldMk cId="431577431" sldId="267"/>
            <ac:spMk id="4" creationId="{379783D5-FF1C-4637-88B4-E6AECFDE2BAF}"/>
          </ac:spMkLst>
        </pc:spChg>
        <pc:spChg chg="add del mod">
          <ac:chgData name="Bibbings, Louise" userId="35fcbb66-ba03-4c2f-a6d9-c5ee8b20d9b2" providerId="ADAL" clId="{A4BEBCE3-3B4D-4FFA-9A8A-F808E981AAAD}" dt="2021-06-07T09:20:15.722" v="114" actId="478"/>
          <ac:spMkLst>
            <pc:docMk/>
            <pc:sldMk cId="431577431" sldId="267"/>
            <ac:spMk id="5" creationId="{D5A0DAD3-7C09-4916-8372-30C865991CA9}"/>
          </ac:spMkLst>
        </pc:spChg>
        <pc:spChg chg="add mod">
          <ac:chgData name="Bibbings, Louise" userId="35fcbb66-ba03-4c2f-a6d9-c5ee8b20d9b2" providerId="ADAL" clId="{A4BEBCE3-3B4D-4FFA-9A8A-F808E981AAAD}" dt="2021-06-07T09:19:35.682" v="111" actId="14100"/>
          <ac:spMkLst>
            <pc:docMk/>
            <pc:sldMk cId="431577431" sldId="267"/>
            <ac:spMk id="6" creationId="{A2BC2A20-1584-4CCD-90FF-4AA316D930C2}"/>
          </ac:spMkLst>
        </pc:spChg>
        <pc:spChg chg="add mod">
          <ac:chgData name="Bibbings, Louise" userId="35fcbb66-ba03-4c2f-a6d9-c5ee8b20d9b2" providerId="ADAL" clId="{A4BEBCE3-3B4D-4FFA-9A8A-F808E981AAAD}" dt="2021-06-07T09:22:53.853" v="154" actId="14100"/>
          <ac:spMkLst>
            <pc:docMk/>
            <pc:sldMk cId="431577431" sldId="267"/>
            <ac:spMk id="7" creationId="{C11444B8-61D2-42E5-96A7-8CFEEC5E68B9}"/>
          </ac:spMkLst>
        </pc:spChg>
        <pc:spChg chg="add del mod">
          <ac:chgData name="Bibbings, Louise" userId="35fcbb66-ba03-4c2f-a6d9-c5ee8b20d9b2" providerId="ADAL" clId="{A4BEBCE3-3B4D-4FFA-9A8A-F808E981AAAD}" dt="2021-06-07T09:17:45.489" v="93" actId="478"/>
          <ac:spMkLst>
            <pc:docMk/>
            <pc:sldMk cId="431577431" sldId="267"/>
            <ac:spMk id="8" creationId="{757EEFBF-DEB6-427F-A085-A2FFD12BFB77}"/>
          </ac:spMkLst>
        </pc:spChg>
        <pc:spChg chg="add mod">
          <ac:chgData name="Bibbings, Louise" userId="35fcbb66-ba03-4c2f-a6d9-c5ee8b20d9b2" providerId="ADAL" clId="{A4BEBCE3-3B4D-4FFA-9A8A-F808E981AAAD}" dt="2021-06-07T09:11:34.732" v="36" actId="1076"/>
          <ac:spMkLst>
            <pc:docMk/>
            <pc:sldMk cId="431577431" sldId="267"/>
            <ac:spMk id="9" creationId="{B73A324C-E310-42CF-9463-ABE654B238F9}"/>
          </ac:spMkLst>
        </pc:spChg>
        <pc:spChg chg="add del mod">
          <ac:chgData name="Bibbings, Louise" userId="35fcbb66-ba03-4c2f-a6d9-c5ee8b20d9b2" providerId="ADAL" clId="{A4BEBCE3-3B4D-4FFA-9A8A-F808E981AAAD}" dt="2021-06-07T09:11:31.608" v="35" actId="478"/>
          <ac:spMkLst>
            <pc:docMk/>
            <pc:sldMk cId="431577431" sldId="267"/>
            <ac:spMk id="10" creationId="{42B89AC7-6D65-42D6-BFC8-68DC4037D5ED}"/>
          </ac:spMkLst>
        </pc:spChg>
        <pc:spChg chg="add del mod">
          <ac:chgData name="Bibbings, Louise" userId="35fcbb66-ba03-4c2f-a6d9-c5ee8b20d9b2" providerId="ADAL" clId="{A4BEBCE3-3B4D-4FFA-9A8A-F808E981AAAD}" dt="2021-06-07T09:10:06.673" v="6" actId="478"/>
          <ac:spMkLst>
            <pc:docMk/>
            <pc:sldMk cId="431577431" sldId="267"/>
            <ac:spMk id="11" creationId="{70EB3DBB-27CC-4397-923F-BD90F1213DF3}"/>
          </ac:spMkLst>
        </pc:spChg>
        <pc:spChg chg="add del mod">
          <ac:chgData name="Bibbings, Louise" userId="35fcbb66-ba03-4c2f-a6d9-c5ee8b20d9b2" providerId="ADAL" clId="{A4BEBCE3-3B4D-4FFA-9A8A-F808E981AAAD}" dt="2021-06-07T09:11:24.144" v="32" actId="478"/>
          <ac:spMkLst>
            <pc:docMk/>
            <pc:sldMk cId="431577431" sldId="267"/>
            <ac:spMk id="12" creationId="{8D543DE8-D0D5-4480-A639-36C2BB3F9C14}"/>
          </ac:spMkLst>
        </pc:spChg>
        <pc:spChg chg="add mod">
          <ac:chgData name="Bibbings, Louise" userId="35fcbb66-ba03-4c2f-a6d9-c5ee8b20d9b2" providerId="ADAL" clId="{A4BEBCE3-3B4D-4FFA-9A8A-F808E981AAAD}" dt="2021-06-07T09:19:00.956" v="105" actId="14100"/>
          <ac:spMkLst>
            <pc:docMk/>
            <pc:sldMk cId="431577431" sldId="267"/>
            <ac:spMk id="13" creationId="{F00ED53B-9FF4-44E8-9987-13E042F53C44}"/>
          </ac:spMkLst>
        </pc:spChg>
        <pc:spChg chg="add mod">
          <ac:chgData name="Bibbings, Louise" userId="35fcbb66-ba03-4c2f-a6d9-c5ee8b20d9b2" providerId="ADAL" clId="{A4BEBCE3-3B4D-4FFA-9A8A-F808E981AAAD}" dt="2021-06-07T09:22:45.529" v="152" actId="14100"/>
          <ac:spMkLst>
            <pc:docMk/>
            <pc:sldMk cId="431577431" sldId="267"/>
            <ac:spMk id="14" creationId="{DD6E1705-4BB3-4B2C-B09B-F2B9A7A20011}"/>
          </ac:spMkLst>
        </pc:spChg>
        <pc:picChg chg="add del mod">
          <ac:chgData name="Bibbings, Louise" userId="35fcbb66-ba03-4c2f-a6d9-c5ee8b20d9b2" providerId="ADAL" clId="{A4BEBCE3-3B4D-4FFA-9A8A-F808E981AAAD}" dt="2021-06-07T09:11:43.760" v="38" actId="478"/>
          <ac:picMkLst>
            <pc:docMk/>
            <pc:sldMk cId="431577431" sldId="267"/>
            <ac:picMk id="2050" creationId="{633857F9-905D-4172-82CE-347FD53E2D80}"/>
          </ac:picMkLst>
        </pc:picChg>
      </pc:sldChg>
      <pc:sldChg chg="add">
        <pc:chgData name="Bibbings, Louise" userId="35fcbb66-ba03-4c2f-a6d9-c5ee8b20d9b2" providerId="ADAL" clId="{A4BEBCE3-3B4D-4FFA-9A8A-F808E981AAAD}" dt="2021-06-13T10:57:05.761" v="162" actId="2890"/>
        <pc:sldMkLst>
          <pc:docMk/>
          <pc:sldMk cId="1531047770" sldId="268"/>
        </pc:sldMkLst>
      </pc:sldChg>
    </pc:docChg>
  </pc:docChgLst>
  <pc:docChgLst>
    <pc:chgData name="Bibbings, Louise" userId="35fcbb66-ba03-4c2f-a6d9-c5ee8b20d9b2" providerId="ADAL" clId="{8C1D18DF-E2AE-418F-8395-471B4DE6FF34}"/>
    <pc:docChg chg="addSld delSld modSld">
      <pc:chgData name="Bibbings, Louise" userId="35fcbb66-ba03-4c2f-a6d9-c5ee8b20d9b2" providerId="ADAL" clId="{8C1D18DF-E2AE-418F-8395-471B4DE6FF34}" dt="2021-09-03T11:10:30.585" v="1"/>
      <pc:docMkLst>
        <pc:docMk/>
      </pc:docMkLst>
      <pc:sldChg chg="del">
        <pc:chgData name="Bibbings, Louise" userId="35fcbb66-ba03-4c2f-a6d9-c5ee8b20d9b2" providerId="ADAL" clId="{8C1D18DF-E2AE-418F-8395-471B4DE6FF34}" dt="2021-09-03T11:10:22.728" v="0" actId="47"/>
        <pc:sldMkLst>
          <pc:docMk/>
          <pc:sldMk cId="431577431" sldId="267"/>
        </pc:sldMkLst>
      </pc:sldChg>
      <pc:sldChg chg="add">
        <pc:chgData name="Bibbings, Louise" userId="35fcbb66-ba03-4c2f-a6d9-c5ee8b20d9b2" providerId="ADAL" clId="{8C1D18DF-E2AE-418F-8395-471B4DE6FF34}" dt="2021-09-03T11:10:30.585" v="1"/>
        <pc:sldMkLst>
          <pc:docMk/>
          <pc:sldMk cId="195904117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D6ED4-3045-44DB-B127-F7025CCCD166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9675"/>
            <a:ext cx="4352925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54192"/>
            <a:ext cx="5511800" cy="38079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36ADB-9FF1-4FDE-A014-9F8F0AEB3D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6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19BD8F-1AD7-4D2A-8616-45FC2985D5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27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19BD8F-1AD7-4D2A-8616-45FC2985D53E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429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3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268413" y="1209675"/>
            <a:ext cx="4352925" cy="32639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err="1"/>
              <a:t>rendre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A81A6-168B-47CE-B32A-7149FA67385C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494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9BD8F-1AD7-4D2A-8616-45FC2985D53E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2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313">
              <a:defRPr/>
            </a:pPr>
            <a:fld id="{18F4D5D1-3B4F-4E22-B2E4-E897254068D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6313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409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4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1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9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8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5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2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1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FCE4-356D-4C80-AC48-5A20510212E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9336-0B6B-427D-A478-E9392DDE8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79705"/>
              </p:ext>
            </p:extLst>
          </p:nvPr>
        </p:nvGraphicFramePr>
        <p:xfrm>
          <a:off x="1" y="20752"/>
          <a:ext cx="9143999" cy="3656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081">
                  <a:extLst>
                    <a:ext uri="{9D8B030D-6E8A-4147-A177-3AD203B41FA5}">
                      <a16:colId xmlns:a16="http://schemas.microsoft.com/office/drawing/2014/main" val="1923429153"/>
                    </a:ext>
                  </a:extLst>
                </a:gridCol>
                <a:gridCol w="121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518">
                  <a:extLst>
                    <a:ext uri="{9D8B030D-6E8A-4147-A177-3AD203B41FA5}">
                      <a16:colId xmlns:a16="http://schemas.microsoft.com/office/drawing/2014/main" val="3591734697"/>
                    </a:ext>
                  </a:extLst>
                </a:gridCol>
                <a:gridCol w="825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902">
                  <a:extLst>
                    <a:ext uri="{9D8B030D-6E8A-4147-A177-3AD203B41FA5}">
                      <a16:colId xmlns:a16="http://schemas.microsoft.com/office/drawing/2014/main" val="3899710753"/>
                    </a:ext>
                  </a:extLst>
                </a:gridCol>
                <a:gridCol w="1358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95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7497">
                  <a:extLst>
                    <a:ext uri="{9D8B030D-6E8A-4147-A177-3AD203B41FA5}">
                      <a16:colId xmlns:a16="http://schemas.microsoft.com/office/drawing/2014/main" val="2120032635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val="1691387068"/>
                    </a:ext>
                  </a:extLst>
                </a:gridCol>
                <a:gridCol w="121348">
                  <a:extLst>
                    <a:ext uri="{9D8B030D-6E8A-4147-A177-3AD203B41FA5}">
                      <a16:colId xmlns:a16="http://schemas.microsoft.com/office/drawing/2014/main" val="55197893"/>
                    </a:ext>
                  </a:extLst>
                </a:gridCol>
                <a:gridCol w="6855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4601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912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noProof="0" dirty="0">
                          <a:solidFill>
                            <a:schemeClr val="bg1"/>
                          </a:solidFill>
                          <a:latin typeface="+mn-lt"/>
                        </a:rPr>
                        <a:t>Comment est ton collège? (</a:t>
                      </a:r>
                      <a:r>
                        <a:rPr lang="fr-FR" sz="1300" b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3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is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3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school like?) 	</a:t>
                      </a:r>
                      <a:r>
                        <a:rPr lang="fr-FR" sz="1300" b="1" noProof="0" dirty="0">
                          <a:solidFill>
                            <a:schemeClr val="bg1"/>
                          </a:solidFill>
                          <a:latin typeface="+mn-lt"/>
                        </a:rPr>
                        <a:t>Qu’est-ce qu’il y a à ton collège? </a:t>
                      </a:r>
                      <a:r>
                        <a:rPr lang="fr-FR" sz="1300" b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300" b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3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is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3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there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at </a:t>
                      </a:r>
                      <a:r>
                        <a:rPr lang="fr-FR" sz="13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3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school?)</a:t>
                      </a:r>
                      <a:endParaRPr lang="fr-FR" sz="1300" b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194">
                <a:tc gridSpan="2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Mon collège s’appelle Charlton.</a:t>
                      </a:r>
                      <a:endParaRPr lang="fr-FR" sz="10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school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called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Charlton)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C’est un assez grand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collège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(It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big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C’est un très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petit collège</a:t>
                      </a: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(It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small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bien équipé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well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equipped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démodé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old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fashioned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mixte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(mixed).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moderne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(modern).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pour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les filles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(for girls).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pour les garçons </a:t>
                      </a: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for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boys).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privé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private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publique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(state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(There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a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environ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approximately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plus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(more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than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presque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nearly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vers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mille deux cents élèves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(1200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pupils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cent professeurs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(100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teachers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trente 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étudiants </a:t>
                      </a: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dans chaque classe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(30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students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each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class).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46895"/>
                  </a:ext>
                </a:extLst>
              </a:tr>
              <a:tr h="15762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C’est situé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situated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Mon collège se trouve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school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situated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près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to)</a:t>
                      </a:r>
                    </a:p>
                    <a:p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loin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(far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du centre ville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town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centre)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 chez moi </a:t>
                      </a:r>
                    </a:p>
                    <a:p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house)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 mes amis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friends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donc d’habitude j’y vais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so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usually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 go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 bus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public bus)</a:t>
                      </a: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 car scolaire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school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bus)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à pied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(on foot)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train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train)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vélo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bike)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en voiture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car)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quand il fait chaud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when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it’s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hot)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quand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il fait froid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when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it’s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cold)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s’il pleut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if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it’s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raining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quelquefois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sometimes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si j’ai le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temps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if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 have time)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si je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suis pressé/</a:t>
                      </a: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if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I’m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a rush)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j’y vais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go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 bus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public bus)</a:t>
                      </a: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 car scolaire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school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bus)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à pied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(on foot)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train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train)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vélo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bike)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en voiture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(by car)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8C71FEA-F08C-440D-8BFC-62DEE80D5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46592"/>
              </p:ext>
            </p:extLst>
          </p:nvPr>
        </p:nvGraphicFramePr>
        <p:xfrm>
          <a:off x="-1" y="3709182"/>
          <a:ext cx="9144001" cy="314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616">
                  <a:extLst>
                    <a:ext uri="{9D8B030D-6E8A-4147-A177-3AD203B41FA5}">
                      <a16:colId xmlns:a16="http://schemas.microsoft.com/office/drawing/2014/main" val="2978333284"/>
                    </a:ext>
                  </a:extLst>
                </a:gridCol>
                <a:gridCol w="539145">
                  <a:extLst>
                    <a:ext uri="{9D8B030D-6E8A-4147-A177-3AD203B41FA5}">
                      <a16:colId xmlns:a16="http://schemas.microsoft.com/office/drawing/2014/main" val="2119574687"/>
                    </a:ext>
                  </a:extLst>
                </a:gridCol>
                <a:gridCol w="253808">
                  <a:extLst>
                    <a:ext uri="{9D8B030D-6E8A-4147-A177-3AD203B41FA5}">
                      <a16:colId xmlns:a16="http://schemas.microsoft.com/office/drawing/2014/main" val="1768336304"/>
                    </a:ext>
                  </a:extLst>
                </a:gridCol>
                <a:gridCol w="1114818">
                  <a:extLst>
                    <a:ext uri="{9D8B030D-6E8A-4147-A177-3AD203B41FA5}">
                      <a16:colId xmlns:a16="http://schemas.microsoft.com/office/drawing/2014/main" val="2008430490"/>
                    </a:ext>
                  </a:extLst>
                </a:gridCol>
                <a:gridCol w="606886">
                  <a:extLst>
                    <a:ext uri="{9D8B030D-6E8A-4147-A177-3AD203B41FA5}">
                      <a16:colId xmlns:a16="http://schemas.microsoft.com/office/drawing/2014/main" val="2756124809"/>
                    </a:ext>
                  </a:extLst>
                </a:gridCol>
                <a:gridCol w="1375904">
                  <a:extLst>
                    <a:ext uri="{9D8B030D-6E8A-4147-A177-3AD203B41FA5}">
                      <a16:colId xmlns:a16="http://schemas.microsoft.com/office/drawing/2014/main" val="298402402"/>
                    </a:ext>
                  </a:extLst>
                </a:gridCol>
                <a:gridCol w="139674">
                  <a:extLst>
                    <a:ext uri="{9D8B030D-6E8A-4147-A177-3AD203B41FA5}">
                      <a16:colId xmlns:a16="http://schemas.microsoft.com/office/drawing/2014/main" val="870554711"/>
                    </a:ext>
                  </a:extLst>
                </a:gridCol>
                <a:gridCol w="652215">
                  <a:extLst>
                    <a:ext uri="{9D8B030D-6E8A-4147-A177-3AD203B41FA5}">
                      <a16:colId xmlns:a16="http://schemas.microsoft.com/office/drawing/2014/main" val="969974194"/>
                    </a:ext>
                  </a:extLst>
                </a:gridCol>
                <a:gridCol w="1561242">
                  <a:extLst>
                    <a:ext uri="{9D8B030D-6E8A-4147-A177-3AD203B41FA5}">
                      <a16:colId xmlns:a16="http://schemas.microsoft.com/office/drawing/2014/main" val="1511887520"/>
                    </a:ext>
                  </a:extLst>
                </a:gridCol>
                <a:gridCol w="275668">
                  <a:extLst>
                    <a:ext uri="{9D8B030D-6E8A-4147-A177-3AD203B41FA5}">
                      <a16:colId xmlns:a16="http://schemas.microsoft.com/office/drawing/2014/main" val="955839485"/>
                    </a:ext>
                  </a:extLst>
                </a:gridCol>
                <a:gridCol w="1804025">
                  <a:extLst>
                    <a:ext uri="{9D8B030D-6E8A-4147-A177-3AD203B41FA5}">
                      <a16:colId xmlns:a16="http://schemas.microsoft.com/office/drawing/2014/main" val="3722562721"/>
                    </a:ext>
                  </a:extLst>
                </a:gridCol>
              </a:tblGrid>
              <a:tr h="1129648"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a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some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beaucoup de/d’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(lots of)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plusieurs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several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courts de tennis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(tennis courts)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équipements sportifs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equipment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espaces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ve</a:t>
                      </a: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rts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 de classe 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 de dessin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(art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d’informatique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(computer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labos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(science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labs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terrains de sport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pitches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toilettes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toilets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 on peut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 j’aime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to)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acheter de la nourriture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buy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dessiner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draw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emprunter des livres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borrow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books)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étudier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des pièces de théâtre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plays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les devoirs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du sport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sport)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jouer au foot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football)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lire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manger le déjeuner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eat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lunch)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me/se détendre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(relax)</a:t>
                      </a:r>
                      <a:endParaRPr kumimoji="0" lang="fr-FR" altLang="fr-F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nager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trainer avec des amis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hang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out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endParaRPr kumimoji="0" lang="fr-FR" altLang="fr-F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travailler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utiliser les ordinateurs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(use computers)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7156"/>
                  </a:ext>
                </a:extLst>
              </a:tr>
              <a:tr h="601395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bibliothèque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library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une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cantine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canteen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cour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playground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piscine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swimming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pool)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salle de sport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sports hall)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 théâtre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theatre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 gymnase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gym)</a:t>
                      </a:r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80994"/>
                  </a:ext>
                </a:extLst>
              </a:tr>
              <a:tr h="99758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mal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eureusement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unfortunately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par contre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(on the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other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hand)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n’a pas beaucoup 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assez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aren’t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a,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aren’t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any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n’a pas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 a/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courts de tennis (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tennis courts)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d’espaces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ve</a:t>
                      </a: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rts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gymnase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(gym)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labos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(science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labs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d’ordinateurs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(computers)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poubelles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bins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salles de classe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salles de dessin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(art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 de sport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hall)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piscine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swimming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pool)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terrains de sport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pitches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théâtre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theatre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toilettes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toilets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9097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1EEEDE-B05C-4293-99AB-1342F82D41FB}"/>
              </a:ext>
            </a:extLst>
          </p:cNvPr>
          <p:cNvSpPr txBox="1"/>
          <p:nvPr/>
        </p:nvSpPr>
        <p:spPr>
          <a:xfrm>
            <a:off x="8842160" y="20752"/>
            <a:ext cx="301840" cy="3481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62" dirty="0">
                <a:solidFill>
                  <a:schemeClr val="bg1"/>
                </a:solidFill>
              </a:rPr>
              <a:t>1</a:t>
            </a:r>
            <a:endParaRPr lang="fr-FR" sz="1662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4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14972"/>
              </p:ext>
            </p:extLst>
          </p:nvPr>
        </p:nvGraphicFramePr>
        <p:xfrm>
          <a:off x="177554" y="122453"/>
          <a:ext cx="8842159" cy="354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7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53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39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opinions pour ton collège </a:t>
                      </a:r>
                      <a:r>
                        <a:rPr lang="fr-FR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(Opinions about </a:t>
                      </a:r>
                      <a:r>
                        <a:rPr lang="fr-FR" sz="16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0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À 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mon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avis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pense que/qu’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think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trouve que/qu’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find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dirais 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would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say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faut que je dise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must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say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trop de déchets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litter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beaucoup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 déchets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litter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trop de monde dans les couloirs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people in the corridors)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beaucoup d’espace dans les couloirs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lot of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the corridors)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cantine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est trop bond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ée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canteen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crowded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est bonne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good)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n’est pas bonne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 good)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coûte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trop chère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expensive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ne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coûte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pas trop chère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expensive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1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trop petites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small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assez petites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small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très grandes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big)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assez grandes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big)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44D899-7029-4C27-A6A4-20C7EC622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13496"/>
              </p:ext>
            </p:extLst>
          </p:nvPr>
        </p:nvGraphicFramePr>
        <p:xfrm>
          <a:off x="177554" y="3844031"/>
          <a:ext cx="8842159" cy="99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2159">
                  <a:extLst>
                    <a:ext uri="{9D8B030D-6E8A-4147-A177-3AD203B41FA5}">
                      <a16:colId xmlns:a16="http://schemas.microsoft.com/office/drawing/2014/main" val="3349683632"/>
                    </a:ext>
                  </a:extLst>
                </a:gridCol>
              </a:tblGrid>
              <a:tr h="372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*To improve your sentence further you can add a contrasting or additional opinion using the following phrases:	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40910"/>
                  </a:ext>
                </a:extLst>
              </a:tr>
              <a:tr h="308778">
                <a:tc>
                  <a:txBody>
                    <a:bodyPr/>
                    <a:lstStyle/>
                    <a:p>
                      <a:r>
                        <a:rPr lang="en-GB" sz="1400" dirty="0"/>
                        <a:t>par </a:t>
                      </a:r>
                      <a:r>
                        <a:rPr lang="en-GB" sz="1400" dirty="0" err="1"/>
                        <a:t>contre</a:t>
                      </a:r>
                      <a:r>
                        <a:rPr lang="en-GB" sz="1400" dirty="0"/>
                        <a:t> = on the other hand, </a:t>
                      </a:r>
                      <a:r>
                        <a:rPr lang="en-GB" sz="1400" dirty="0" err="1"/>
                        <a:t>d’ailleurs</a:t>
                      </a:r>
                      <a:r>
                        <a:rPr lang="en-GB" sz="1400" dirty="0"/>
                        <a:t> = besides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9507594"/>
                  </a:ext>
                </a:extLst>
              </a:tr>
              <a:tr h="308778">
                <a:tc>
                  <a:txBody>
                    <a:bodyPr/>
                    <a:lstStyle/>
                    <a:p>
                      <a:r>
                        <a:rPr lang="en-GB" sz="1400" dirty="0"/>
                        <a:t>et = and, </a:t>
                      </a:r>
                      <a:r>
                        <a:rPr lang="en-GB" sz="1400" dirty="0" err="1"/>
                        <a:t>mais</a:t>
                      </a:r>
                      <a:r>
                        <a:rPr lang="en-GB" sz="1400" dirty="0"/>
                        <a:t> = but, </a:t>
                      </a:r>
                      <a:r>
                        <a:rPr lang="en-GB" sz="1400" dirty="0" err="1"/>
                        <a:t>aussi</a:t>
                      </a:r>
                      <a:r>
                        <a:rPr lang="en-GB" sz="1400" dirty="0"/>
                        <a:t> = also, de plus = in addition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5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0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6463" y="122454"/>
          <a:ext cx="8861212" cy="641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5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0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85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75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71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482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24852">
                <a:tc gridSpan="1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Qu’est-ce qu’il y a à ton collège? (</a:t>
                      </a:r>
                      <a:r>
                        <a:rPr lang="fr-FR" sz="16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6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6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sz="16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</a:t>
                      </a:r>
                      <a:r>
                        <a:rPr lang="fr-FR" sz="16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6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6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?)</a:t>
                      </a:r>
                      <a:endParaRPr lang="fr-FR" sz="16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205"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a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some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beaucoup de/d’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(lots of)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plusieurs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several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courts de tennis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(tennis courts)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équipements sportifs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equipment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espaces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ve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rts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 de classe 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 de dessin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(art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salles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d’informatique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(computer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labos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(science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labs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terrains de sport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pitches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toilettes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toilets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 on peut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 j’aime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acheter de la nourriture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buy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dessiner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draw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emprunter des livres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borrow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books)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étudier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des pièces de théâtre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plays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les devoirs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100" dirty="0"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les expériences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experiments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du sport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 sport)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jouer aux échecs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chess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jouer au foot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football)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lire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manger le déjeuner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eat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lunch)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 détendre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(relax)</a:t>
                      </a:r>
                      <a:endParaRPr kumimoji="0" lang="fr-FR" alt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nager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trainer avec des amis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hang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out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endParaRPr kumimoji="0" lang="fr-FR" alt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travailler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alt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utiliser les ordinateurs </a:t>
                      </a:r>
                      <a:r>
                        <a:rPr kumimoji="0" lang="fr-FR" alt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(use computers)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205">
                <a:tc gridSpan="2"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bibliothèque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library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une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cantine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canteen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cour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playground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 gymnase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gym)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piscine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swimming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pool)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une salle de sport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sports hall)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 théâtre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theatre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593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mal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eureusement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unfortunately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par contre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(on 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other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hand)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n’a pas beaucoup 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assez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aren’t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a,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aren’t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any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n’a pas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 a/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courts de tennis (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tennis courts)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d’espaces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ve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rts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gymnase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(gym)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labos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(science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labs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d’ordinateurs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(computers)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poubelles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bins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salles de classe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salles de dessin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(art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rooms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salle de sport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hall)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piscine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swimming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pool)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terrains de sport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(sports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pitches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théâtre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theatre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de toilettes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toilets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69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aussi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also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(and)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à mon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avis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pense que/qu’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think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trouve que/qu’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find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trop de déchets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litter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n’y a pas beaucoup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 déchets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litter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trop de monde dans les couloirs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people in the corridors)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beaucoup d’espace dans les couloirs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lot of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space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the corridors)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cantine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est trop bond</a:t>
                      </a: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ée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canteen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crowded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est bonne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good)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n’est pas bonne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 good)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coûte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trop chère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expensive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 nourriture ne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coûte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pas trop chère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expensive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trop petites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small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assez petites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small</a:t>
                      </a: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très grandes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big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salles de classe sont assez grandes 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big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4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9899" y="0"/>
          <a:ext cx="8993077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2">
                  <a:extLst>
                    <a:ext uri="{9D8B030D-6E8A-4147-A177-3AD203B41FA5}">
                      <a16:colId xmlns:a16="http://schemas.microsoft.com/office/drawing/2014/main" val="3591734697"/>
                    </a:ext>
                  </a:extLst>
                </a:gridCol>
                <a:gridCol w="68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737">
                  <a:extLst>
                    <a:ext uri="{9D8B030D-6E8A-4147-A177-3AD203B41FA5}">
                      <a16:colId xmlns:a16="http://schemas.microsoft.com/office/drawing/2014/main" val="3241288742"/>
                    </a:ext>
                  </a:extLst>
                </a:gridCol>
                <a:gridCol w="11342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80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31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0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875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16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775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32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006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785901">
                <a:tc gridSpan="1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Qu‘est-ce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étudies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au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(What do you study at school?)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ta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préférée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(What is your favourite subject?)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(s)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(s)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est-ce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n’aimes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pas?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(Which subject(s) don’t you like?)</a:t>
                      </a:r>
                      <a:endParaRPr lang="fr-FR" sz="1100" b="1" baseline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32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J’adore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(I love)</a:t>
                      </a:r>
                    </a:p>
                    <a:p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J’aime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J’ai toujours </a:t>
                      </a:r>
                      <a:r>
                        <a:rPr lang="fr-FR" sz="10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aim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é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(I have always liked)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n’ai jamais </a:t>
                      </a:r>
                      <a:r>
                        <a:rPr lang="fr-FR" sz="10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aim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é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(I have never liked)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n’aime pas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ne supporte pas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can’t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stand)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préfère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prefer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étudier</a:t>
                      </a:r>
                    </a:p>
                    <a:p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(to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study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studying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apprendre </a:t>
                      </a:r>
                    </a:p>
                    <a:p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(to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learn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learning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’allemand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German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’anglais</a:t>
                      </a:r>
                      <a:r>
                        <a:rPr lang="fr-FR" alt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(English)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commerce</a:t>
                      </a: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(business 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studies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le 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dessin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(art)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le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français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(French)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’espagnol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Spanish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théâtre/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’art dramatique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drama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la 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cuisine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food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’EPS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(PE)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la 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géographie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geography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’histoire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history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’informatique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(ICT)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la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musique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(music)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la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religion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(RS)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la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technologie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product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design, DT)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00B050"/>
                          </a:solidFill>
                          <a:latin typeface="+mn-lt"/>
                        </a:rPr>
                        <a:t>les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arts plastiques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(art and design)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00B050"/>
                          </a:solidFill>
                          <a:latin typeface="+mn-lt"/>
                        </a:rPr>
                        <a:t>les 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sciences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(science)</a:t>
                      </a:r>
                    </a:p>
                    <a:p>
                      <a:r>
                        <a:rPr lang="fr-FR" altLang="fr-FR" sz="1000" b="1" baseline="0" noProof="0" dirty="0">
                          <a:solidFill>
                            <a:srgbClr val="00B050"/>
                          </a:solidFill>
                          <a:latin typeface="+mn-lt"/>
                        </a:rPr>
                        <a:t>les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maths </a:t>
                      </a:r>
                      <a:r>
                        <a:rPr lang="fr-FR" alt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(maths)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946895"/>
                  </a:ext>
                </a:extLst>
              </a:tr>
              <a:tr h="384955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J’étudie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am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studying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J’apprends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learn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, 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am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learning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16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matière préféré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c’est 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000" dirty="0">
                          <a:solidFill>
                            <a:prstClr val="black"/>
                          </a:solidFill>
                          <a:latin typeface="+mn-lt"/>
                        </a:rPr>
                        <a:t>M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favourite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Mes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matière préféré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sont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lang="fr-FR" sz="1000" dirty="0">
                          <a:solidFill>
                            <a:prstClr val="black"/>
                          </a:solidFill>
                          <a:latin typeface="+mn-lt"/>
                        </a:rPr>
                        <a:t>M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favourite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subjects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are)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car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because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(but)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mon avis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opinion)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dirais que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pense 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think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 faut que je dise 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 have to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c’est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ce n’est pas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not)</a:t>
                      </a: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très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assez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vraiment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really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trop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actif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(active)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créatif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creative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facile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easy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fascinant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fascinating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important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(important)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intéressant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interesting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utile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useful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compliqué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complicated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difficile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difficult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ennuyeux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boring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fatigant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tiring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inutile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pointless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stressant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stressful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2642">
                <a:tc rowSpan="3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(and)</a:t>
                      </a:r>
                    </a:p>
                    <a:p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(but)</a:t>
                      </a:r>
                    </a:p>
                    <a:p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tandis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que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whereas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cependant/ pourtant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however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b="1" baseline="0" noProof="0" dirty="0">
                          <a:solidFill>
                            <a:srgbClr val="0066FF"/>
                          </a:solidFill>
                          <a:latin typeface="+mn-lt"/>
                        </a:rPr>
                        <a:t>le</a:t>
                      </a:r>
                      <a:r>
                        <a:rPr lang="fr-FR" alt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/ </a:t>
                      </a:r>
                      <a:r>
                        <a:rPr lang="fr-FR" sz="100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la</a:t>
                      </a: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prof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teacher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me comprend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understands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me)</a:t>
                      </a: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m’inspire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(inspires me)</a:t>
                      </a: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me fait rire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makes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me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laugh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m’encourage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(encourages me)</a:t>
                      </a: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est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sympa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nice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m’ennuie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(bores me)</a:t>
                      </a:r>
                      <a:endParaRPr lang="fr-FR" alt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nous donne trop de devoirs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gives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us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homework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n’est pas assez sévère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isn’t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strict 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est trop sévère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strict)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se fâche facilement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gets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angry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easily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crie trop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shouts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tout le temps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(all the time)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quelquefois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temps en temps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time to time)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5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cours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ses cours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his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her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m’intéressent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interest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me)</a:t>
                      </a:r>
                      <a:endParaRPr lang="fr-FR" sz="10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m’inspirent </a:t>
                      </a:r>
                      <a:r>
                        <a:rPr lang="fr-FR" sz="10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(inspire me)</a:t>
                      </a:r>
                      <a:endParaRPr lang="en-US" sz="1000" dirty="0"/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 m’intéressent pas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me)</a:t>
                      </a:r>
                      <a:endParaRPr kumimoji="0" lang="fr-F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 m’inspirent pas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inspire me)</a:t>
                      </a:r>
                      <a:endParaRPr lang="en-US" sz="1000" dirty="0"/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343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10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je suis faible en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am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bad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at)</a:t>
                      </a:r>
                    </a:p>
                    <a:p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suis fort/</a:t>
                      </a:r>
                      <a:r>
                        <a:rPr lang="fr-FR" sz="1000" b="1" baseline="0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en (I </a:t>
                      </a:r>
                      <a:r>
                        <a:rPr lang="fr-FR" sz="10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am</a:t>
                      </a:r>
                      <a:r>
                        <a:rPr lang="fr-FR" sz="10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good at)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chiffres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(sport)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langues étrangères 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alt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languages</a:t>
                      </a:r>
                      <a:r>
                        <a:rPr kumimoji="0" lang="fr-FR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matières créatives 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sciences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(science)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69327" y="696132"/>
            <a:ext cx="4220308" cy="34810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44083">
              <a:defRPr/>
            </a:pPr>
            <a:endParaRPr lang="en-GB" sz="1662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904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72745"/>
              </p:ext>
            </p:extLst>
          </p:nvPr>
        </p:nvGraphicFramePr>
        <p:xfrm>
          <a:off x="103311" y="115911"/>
          <a:ext cx="8951703" cy="644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106">
                  <a:extLst>
                    <a:ext uri="{9D8B030D-6E8A-4147-A177-3AD203B41FA5}">
                      <a16:colId xmlns:a16="http://schemas.microsoft.com/office/drawing/2014/main" val="419471985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634915958"/>
                    </a:ext>
                  </a:extLst>
                </a:gridCol>
                <a:gridCol w="357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12">
                  <a:extLst>
                    <a:ext uri="{9D8B030D-6E8A-4147-A177-3AD203B41FA5}">
                      <a16:colId xmlns:a16="http://schemas.microsoft.com/office/drawing/2014/main" val="2172011791"/>
                    </a:ext>
                  </a:extLst>
                </a:gridCol>
                <a:gridCol w="1028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71">
                  <a:extLst>
                    <a:ext uri="{9D8B030D-6E8A-4147-A177-3AD203B41FA5}">
                      <a16:colId xmlns:a16="http://schemas.microsoft.com/office/drawing/2014/main" val="726782144"/>
                    </a:ext>
                  </a:extLst>
                </a:gridCol>
                <a:gridCol w="20766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8220">
                <a:tc gridSpan="1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Décris une journée scolaire typique </a:t>
                      </a:r>
                      <a:r>
                        <a:rPr lang="fr-FR" altLang="fr-FR" sz="14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4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Describe</a:t>
                      </a:r>
                      <a:r>
                        <a:rPr lang="fr-FR" altLang="fr-FR" sz="14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</a:t>
                      </a:r>
                      <a:r>
                        <a:rPr lang="fr-FR" altLang="fr-FR" sz="14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typical</a:t>
                      </a:r>
                      <a:r>
                        <a:rPr lang="fr-FR" altLang="fr-FR" sz="14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4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4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4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r>
                        <a:rPr lang="fr-FR" altLang="fr-FR" sz="14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8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Avant le collège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 matin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morning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D’habitude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usually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Tous les jours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every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me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lève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vers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sept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heures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et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demie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get up around 7:30)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me douche </a:t>
                      </a:r>
                      <a:r>
                        <a:rPr lang="en-GB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have a shower)</a:t>
                      </a:r>
                      <a:endParaRPr lang="en-US" altLang="fr-FR" sz="12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mets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mon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uniforme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20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scolaire</a:t>
                      </a:r>
                      <a:r>
                        <a:rPr lang="en-US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put on my school uniform)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prends le petit déjeuner avant de quitter la maison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have breakfast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leaving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the house)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quitte la maison à huit heures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leave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the house at 8:00)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rencontre mes amis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meet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friends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vais à l’arrêt de bus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go to the bus stop)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j'arrive au collège à huit heures et quart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arrive at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8:15)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L'école commence à huit heures trente-cinq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starts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8:35)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cours commencent à neuf heures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start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9:00)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cinq cours par jour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(There are five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Le premier cours finit à dix heures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first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finishes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10:00)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Chaque cours dure une heure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each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lasts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an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hour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trois cours le matin et deux l'après-midi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(There are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three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morning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and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two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afternoon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 déjeuner commence à treize heures trente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(Lunch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starts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1:30)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a quarante minutes pour le déjeuner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have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forty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minutes for lunch)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récréation est à onze heures et dure vingt-cinq minutes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(Break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at 11:00 and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lasts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25 minutes)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727645"/>
                  </a:ext>
                </a:extLst>
              </a:tr>
              <a:tr h="722277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Pendant le déjeuner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(At  lunch)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Pendant la récréation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(At break)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j'achète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de la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nourriture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à la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cantine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(I buy food in the canteen)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je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bavarde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avec des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amis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(I chat with friends)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je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mange 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(I eat)</a:t>
                      </a:r>
                      <a:endParaRPr lang="en-US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traîne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avec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mes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amis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(I hang out with my friends)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je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vais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à la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bibliothèque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(I go to the library)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771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L’après-midi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(in 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afternoon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on finit à quinze heures cinq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finish at 3:05)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reste en retenue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stay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for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detention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rentre à la maison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go home)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771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Après le collège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 soir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evening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fais mes devoirs avant de sortir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do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homework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going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out)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b="1" noProof="0" dirty="0"/>
                        <a:t>je regarde la télé avec ma famille </a:t>
                      </a:r>
                      <a:r>
                        <a:rPr lang="fr-FR" sz="1200" b="0" noProof="0" dirty="0"/>
                        <a:t>(I</a:t>
                      </a:r>
                      <a:r>
                        <a:rPr lang="fr-FR" sz="1200" b="0" baseline="0" noProof="0" dirty="0"/>
                        <a:t> </a:t>
                      </a:r>
                      <a:r>
                        <a:rPr lang="fr-FR" sz="1200" b="0" baseline="0" noProof="0" dirty="0" err="1"/>
                        <a:t>watch</a:t>
                      </a:r>
                      <a:r>
                        <a:rPr lang="fr-FR" sz="1200" b="0" baseline="0" noProof="0" dirty="0"/>
                        <a:t> TV </a:t>
                      </a:r>
                      <a:r>
                        <a:rPr lang="fr-FR" sz="1200" b="0" baseline="0" noProof="0" dirty="0" err="1"/>
                        <a:t>with</a:t>
                      </a:r>
                      <a:r>
                        <a:rPr lang="fr-FR" sz="1200" b="0" baseline="0" noProof="0" dirty="0"/>
                        <a:t> </a:t>
                      </a:r>
                      <a:r>
                        <a:rPr lang="fr-FR" sz="1200" b="0" baseline="0" noProof="0" dirty="0" err="1"/>
                        <a:t>my</a:t>
                      </a:r>
                      <a:r>
                        <a:rPr lang="fr-FR" sz="1200" b="0" baseline="0" noProof="0" dirty="0"/>
                        <a:t> </a:t>
                      </a:r>
                      <a:r>
                        <a:rPr lang="fr-FR" sz="1200" b="0" baseline="0" noProof="0" dirty="0" err="1"/>
                        <a:t>family</a:t>
                      </a:r>
                      <a:r>
                        <a:rPr lang="fr-FR" sz="1200" b="0" baseline="0" noProof="0" dirty="0"/>
                        <a:t>)</a:t>
                      </a:r>
                      <a:endParaRPr lang="fr-FR" sz="1200" b="1" noProof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049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mon avis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y a trop de cours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there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aretoo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récréation ne dure pas assez longtemps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(break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doesn't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last long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journée scolaire est trop longue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long)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la journée scolaire n’est pas trop longue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(the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long)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 déjeuner ne dure pas assez longtemps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(lunch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doesn't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last long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enough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2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2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cours durent trop longtemps 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last </a:t>
                      </a:r>
                      <a:r>
                        <a:rPr lang="fr-FR" altLang="fr-FR" sz="12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2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long)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5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BB4951EF-49D7-458D-A608-E145CB777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3307"/>
              </p:ext>
            </p:extLst>
          </p:nvPr>
        </p:nvGraphicFramePr>
        <p:xfrm>
          <a:off x="192506" y="2"/>
          <a:ext cx="8742947" cy="673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34">
                  <a:extLst>
                    <a:ext uri="{9D8B030D-6E8A-4147-A177-3AD203B41FA5}">
                      <a16:colId xmlns:a16="http://schemas.microsoft.com/office/drawing/2014/main" val="975568408"/>
                    </a:ext>
                  </a:extLst>
                </a:gridCol>
                <a:gridCol w="379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5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7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1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79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033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88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50733">
                <a:tc gridSpan="14">
                  <a:txBody>
                    <a:bodyPr/>
                    <a:lstStyle/>
                    <a:p>
                      <a:pPr algn="ctr"/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Quelles sont les règles dans ton collège?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are the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rules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in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Que penses-tu du règlement scolaire?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think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of the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rules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34674"/>
                  </a:ext>
                </a:extLst>
              </a:tr>
              <a:tr h="3848311"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Dans mon collège</a:t>
                      </a:r>
                    </a:p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(At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À notre école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(a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>
                          <a:solidFill>
                            <a:schemeClr val="tx1"/>
                          </a:solidFill>
                        </a:rPr>
                        <a:t>our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aseline="0" dirty="0" err="1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est interdit de/d’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forbidden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to)</a:t>
                      </a:r>
                    </a:p>
                    <a:p>
                      <a:pPr algn="l"/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faut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necessary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il ne faut pas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 not)</a:t>
                      </a:r>
                    </a:p>
                    <a:p>
                      <a:pPr algn="l"/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élèves doivent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pupils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must)</a:t>
                      </a: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les élèves ne doivent pas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pupils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 not)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doit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peut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a le droit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de/d’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allowed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n’a pas le droit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de/d’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are not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allowed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ne doit pas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must not)</a:t>
                      </a:r>
                    </a:p>
                    <a:p>
                      <a:pPr algn="l"/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on ne peut pas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not)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apporter son matériel scolaire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bring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equipment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bavarder en classe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(chat in class)</a:t>
                      </a:r>
                    </a:p>
                    <a:p>
                      <a:pPr algn="l"/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boire en cours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(drink in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courir dans les couloirs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run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the corridors).</a:t>
                      </a:r>
                    </a:p>
                    <a:p>
                      <a:pPr algn="l"/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dire des gros mots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swear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écouter les profs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listen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 the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teachers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être à l’heure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on time)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être en retard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late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être malpoli/</a:t>
                      </a:r>
                      <a:r>
                        <a:rPr lang="fr-FR" altLang="fr-FR" sz="110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envers les autres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rude to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others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être poli/</a:t>
                      </a:r>
                      <a:r>
                        <a:rPr lang="fr-FR" altLang="fr-FR" sz="110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envers les autres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polite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others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faire de son mieux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(do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best)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faire les devoirs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(do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homework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laisser les déchets par terre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(drop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litter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faire l’imbécile en class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(mess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class)</a:t>
                      </a:r>
                    </a:p>
                    <a:p>
                      <a:pPr algn="l"/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manger pendant les cours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eat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during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/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porter l’uniforme correctement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(wear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correctly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porter trop</a:t>
                      </a:r>
                      <a:r>
                        <a:rPr lang="fr-FR" alt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de</a:t>
                      </a: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maquillage ou de bijoux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(wear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much</a:t>
                      </a:r>
                      <a:r>
                        <a:rPr lang="fr-FR" alt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make-up or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jewellery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quitter la salle de classe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sans permission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leave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the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classroom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without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permission)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respecter les bâtiments et les équipements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(respect the buildings and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facilities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réviser pour les contrôles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revise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for tests)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sécher les cours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(skip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lessons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se comporter avec respect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behave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with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respect)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travailler en classe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work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class)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tricher pendant les examens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cheat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in exams)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utiliser son portable 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(use </a:t>
                      </a:r>
                      <a:r>
                        <a:rPr lang="fr-FR" alt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your</a:t>
                      </a:r>
                      <a:r>
                        <a:rPr lang="fr-FR" alt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phone)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588740"/>
                  </a:ext>
                </a:extLst>
              </a:tr>
              <a:tr h="2338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À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mon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avis c’est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À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mon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avis ce n’est pas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not)</a:t>
                      </a: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Je trouve ça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find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énervant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annoying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frustrant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frustrating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injuste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unfair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inutile 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pointless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juste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fair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logique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logical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nécessaire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necessary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raisonnable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reasonable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ridicule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ridiculous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car/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parce que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because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donnant que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given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mais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(but)</a:t>
                      </a:r>
                    </a:p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puisque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since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fr-FR" sz="1100" b="0" baseline="0" dirty="0">
                          <a:solidFill>
                            <a:schemeClr val="tx1"/>
                          </a:solidFill>
                        </a:rPr>
                        <a:t> as)</a:t>
                      </a:r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ça</a:t>
                      </a:r>
                      <a:r>
                        <a:rPr lang="fr-FR" sz="110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ne fait rien 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doesn’t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matter</a:t>
                      </a:r>
                      <a:r>
                        <a:rPr lang="fr-FR" sz="110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c’est dangereux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it’s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dangerous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ce n’est pas dangereux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it’s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dangerous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lang="fr-FR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c’est important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it’s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 important)</a:t>
                      </a:r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ce n’est pas important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it’s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 not important)</a:t>
                      </a:r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il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faut respecter les autres 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 have to respect </a:t>
                      </a:r>
                      <a:r>
                        <a:rPr lang="fr-FR" sz="1100" b="0" noProof="0" dirty="0" err="1">
                          <a:solidFill>
                            <a:schemeClr val="tx1"/>
                          </a:solidFill>
                        </a:rPr>
                        <a:t>others</a:t>
                      </a:r>
                      <a:r>
                        <a:rPr lang="fr-FR" sz="1100" b="0" noProof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lang="fr-FR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on n’est pas des bébés 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aren’t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babies)</a:t>
                      </a:r>
                    </a:p>
                    <a:p>
                      <a:pPr algn="l"/>
                      <a:endParaRPr lang="fr-FR" sz="11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on est presque adultes 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nearly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adults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endParaRPr lang="fr-FR" sz="110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100" b="1" noProof="0" dirty="0">
                          <a:solidFill>
                            <a:schemeClr val="tx1"/>
                          </a:solidFill>
                        </a:rPr>
                        <a:t>l’école, c’est pour apprendre 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fr-FR" sz="1100" noProof="0" dirty="0" err="1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fr-FR" sz="1100" noProof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7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95278"/>
              </p:ext>
            </p:extLst>
          </p:nvPr>
        </p:nvGraphicFramePr>
        <p:xfrm>
          <a:off x="180304" y="27299"/>
          <a:ext cx="8847789" cy="670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638">
                  <a:extLst>
                    <a:ext uri="{9D8B030D-6E8A-4147-A177-3AD203B41FA5}">
                      <a16:colId xmlns:a16="http://schemas.microsoft.com/office/drawing/2014/main" val="1923429153"/>
                    </a:ext>
                  </a:extLst>
                </a:gridCol>
                <a:gridCol w="695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311">
                  <a:extLst>
                    <a:ext uri="{9D8B030D-6E8A-4147-A177-3AD203B41FA5}">
                      <a16:colId xmlns:a16="http://schemas.microsoft.com/office/drawing/2014/main" val="730474307"/>
                    </a:ext>
                  </a:extLst>
                </a:gridCol>
                <a:gridCol w="313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009">
                  <a:extLst>
                    <a:ext uri="{9D8B030D-6E8A-4147-A177-3AD203B41FA5}">
                      <a16:colId xmlns:a16="http://schemas.microsoft.com/office/drawing/2014/main" val="562352321"/>
                    </a:ext>
                  </a:extLst>
                </a:gridCol>
                <a:gridCol w="116906">
                  <a:extLst>
                    <a:ext uri="{9D8B030D-6E8A-4147-A177-3AD203B41FA5}">
                      <a16:colId xmlns:a16="http://schemas.microsoft.com/office/drawing/2014/main" val="1394512996"/>
                    </a:ext>
                  </a:extLst>
                </a:gridCol>
                <a:gridCol w="190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3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872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3574">
                  <a:extLst>
                    <a:ext uri="{9D8B030D-6E8A-4147-A177-3AD203B41FA5}">
                      <a16:colId xmlns:a16="http://schemas.microsoft.com/office/drawing/2014/main" val="498139654"/>
                    </a:ext>
                  </a:extLst>
                </a:gridCol>
                <a:gridCol w="1700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1514781362"/>
                    </a:ext>
                  </a:extLst>
                </a:gridCol>
                <a:gridCol w="1488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33704">
                  <a:extLst>
                    <a:ext uri="{9D8B030D-6E8A-4147-A177-3AD203B41FA5}">
                      <a16:colId xmlns:a16="http://schemas.microsoft.com/office/drawing/2014/main" val="620688048"/>
                    </a:ext>
                  </a:extLst>
                </a:gridCol>
              </a:tblGrid>
              <a:tr h="747092">
                <a:tc gridSpan="15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Comment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est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ton uniform </a:t>
                      </a:r>
                      <a:r>
                        <a:rPr lang="en-GB" sz="14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scolaire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en-GB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(What is your school uniform like?) </a:t>
                      </a:r>
                    </a:p>
                    <a:p>
                      <a:pPr algn="ctr"/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Que </a:t>
                      </a:r>
                      <a:r>
                        <a:rPr lang="en-GB" sz="14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portais-tu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</a:t>
                      </a:r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à l’école primaire?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used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to wear at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primary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Comment serait ton uniforme idéal?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ideal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unform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be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  <a:endParaRPr lang="en-GB" sz="16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519">
                <a:tc rowSpan="3">
                  <a:txBody>
                    <a:bodyPr/>
                    <a:lstStyle/>
                    <a:p>
                      <a:pPr algn="l"/>
                      <a:r>
                        <a:rPr lang="fr-FR" sz="1050" b="1" dirty="0">
                          <a:solidFill>
                            <a:schemeClr val="tx1"/>
                          </a:solidFill>
                        </a:rPr>
                        <a:t>À mon école on porte 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</a:rPr>
                        <a:t>(a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</a:rPr>
                        <a:t> wear)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Je </a:t>
                      </a:r>
                      <a:r>
                        <a:rPr lang="en-GB" sz="1050" b="1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porte</a:t>
                      </a:r>
                      <a:r>
                        <a:rPr lang="en-GB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wear)</a:t>
                      </a:r>
                    </a:p>
                    <a:p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Il </a:t>
                      </a:r>
                      <a:r>
                        <a:rPr lang="en-GB" sz="105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faut</a:t>
                      </a:r>
                      <a:r>
                        <a:rPr lang="en-GB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porter </a:t>
                      </a:r>
                      <a:r>
                        <a:rPr lang="en-GB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(We have to wear)</a:t>
                      </a:r>
                    </a:p>
                    <a:p>
                      <a:endParaRPr lang="en-GB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05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J’aimerais</a:t>
                      </a:r>
                      <a:r>
                        <a:rPr lang="en-GB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050" b="1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mieux</a:t>
                      </a:r>
                      <a:r>
                        <a:rPr lang="en-GB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porter</a:t>
                      </a: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rather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wear)</a:t>
                      </a:r>
                    </a:p>
                    <a:p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mon école primaire on portait</a:t>
                      </a:r>
                    </a:p>
                    <a:p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(at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primary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used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to wear)</a:t>
                      </a:r>
                    </a:p>
                    <a:p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Mon uniforme idéal serait </a:t>
                      </a:r>
                    </a:p>
                    <a:p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ideal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 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chapeau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hat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collant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tights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 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manteau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coat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pantalon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trousers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pull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jumper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short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(shorts)</a:t>
                      </a:r>
                    </a:p>
                    <a:p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sweat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sweatshirt)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sweat </a:t>
                      </a: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capuche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hoody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rgbClr val="0066FF"/>
                          </a:solidFill>
                          <a:latin typeface="+mn-lt"/>
                        </a:rPr>
                        <a:t>un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t-shirt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t-shirt)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bleu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blue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blanc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(white)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gris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grey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jaune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yellow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marron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brown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noir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(black)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orange (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orange)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rayé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stripy</a:t>
                      </a:r>
                      <a:r>
                        <a:rPr lang="fr-FR" sz="1050" b="0" noProof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rose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pink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rouge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red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vert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violet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purple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946895"/>
                  </a:ext>
                </a:extLst>
              </a:tr>
              <a:tr h="74709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une 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chemise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shirt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 une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cravate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tie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une 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jupe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skirt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une 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robe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dress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une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veste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(a blazer)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bleu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blue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blanc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he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(white)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gris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grey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jaune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yellow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marron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brown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noir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(black)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orange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(orange)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rayé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stripy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rose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pink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rouge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red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vert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violet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te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purple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092">
                <a:tc vMerge="1"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des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baskets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trainers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des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 bottes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(boots)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des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chaussettes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socks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des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chaussures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shoes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bleu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blue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blanc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he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(white)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gris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grey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jaune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yellow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marron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brown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noir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(black)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orange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(orange)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rayé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stripy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rose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pink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rouge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red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vert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</a:t>
                      </a: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(green)</a:t>
                      </a: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violet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  <a:latin typeface="+mn-lt"/>
                        </a:rPr>
                        <a:t>te</a:t>
                      </a:r>
                      <a:r>
                        <a:rPr lang="fr-FR" sz="1050" b="1" noProof="0" dirty="0">
                          <a:solidFill>
                            <a:srgbClr val="00B050"/>
                          </a:solidFill>
                          <a:latin typeface="+mn-lt"/>
                        </a:rPr>
                        <a:t>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purple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190">
                <a:tc gridSpan="15">
                  <a:txBody>
                    <a:bodyPr/>
                    <a:lstStyle/>
                    <a:p>
                      <a:pPr algn="ctr"/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Tu aimes ton uniforme?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(Do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Que penses-tu de ton uniforme? 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think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of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baseline="0" noProof="0" dirty="0" err="1">
                          <a:solidFill>
                            <a:schemeClr val="bg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400" b="0" baseline="0" noProof="0" dirty="0">
                          <a:solidFill>
                            <a:schemeClr val="bg1"/>
                          </a:solidFill>
                          <a:latin typeface="+mn-lt"/>
                        </a:rPr>
                        <a:t>?)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688">
                <a:tc gridSpan="2">
                  <a:txBody>
                    <a:bodyPr/>
                    <a:lstStyle/>
                    <a:p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J’aime mon uniforme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n’aime pas mon uniforme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don’t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ne supporte pas mon uniforme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can’t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stand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uniform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car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because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  <a:p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(but)</a:t>
                      </a:r>
                    </a:p>
                    <a:p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mais par contre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(on the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other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hand)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à mon</a:t>
                      </a: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avis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my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opinion)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pense que’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think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je trouve que 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find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alt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that</a:t>
                      </a:r>
                      <a:r>
                        <a:rPr lang="fr-FR" alt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alt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c’est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ce n’est pas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is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assez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quite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incroyablement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jncredibly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très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trop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too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vraiment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really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à la mode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(fashionable)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barbant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boring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chaud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(warm)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cher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expensive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chic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stylish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coloré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colourful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confortable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comfortable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décontracté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casual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démodé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old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fashioned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enfantin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childish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flatteur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flattering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froid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(cold)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joli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pretty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laid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ugly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moche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ugly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pratique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practical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sombre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baseline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dark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endParaRPr lang="fr-FR" sz="1050" b="1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strict </a:t>
                      </a:r>
                      <a:r>
                        <a:rPr lang="fr-FR" sz="1050" b="0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(strict)</a:t>
                      </a: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fr-FR" sz="105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vif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bright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095"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aimerais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mieux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porter</a:t>
                      </a: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rather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wear)</a:t>
                      </a:r>
                      <a:endParaRPr lang="fr-FR" sz="105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quelque chose de moins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something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quelque chose de plus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something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more)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53088"/>
                  </a:ext>
                </a:extLst>
              </a:tr>
              <a:tr h="482584">
                <a:tc gridSpan="2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 propres vêtements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own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clothes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00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2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3026" y="95536"/>
          <a:ext cx="8956724" cy="658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7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1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7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5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22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6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2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70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380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2971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56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132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9174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38478">
                <a:tc gridSpan="20">
                  <a:txBody>
                    <a:bodyPr/>
                    <a:lstStyle/>
                    <a:p>
                      <a:pPr lvl="0"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Quels sont tes projets pour l’avenir?</a:t>
                      </a:r>
                      <a:r>
                        <a:rPr lang="fr-FR" sz="16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FR" sz="1600" b="0" dirty="0" err="1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</a:rPr>
                        <a:t> are </a:t>
                      </a:r>
                      <a:r>
                        <a:rPr lang="fr-FR" sz="1600" b="0" baseline="0" dirty="0" err="1">
                          <a:solidFill>
                            <a:schemeClr val="bg1"/>
                          </a:solidFill>
                        </a:rPr>
                        <a:t>your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</a:rPr>
                        <a:t> plans for the future?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lvl="0" algn="ctr"/>
                      <a:r>
                        <a:rPr lang="fr-FR" altLang="el-GR" sz="1600" b="1" dirty="0">
                          <a:solidFill>
                            <a:schemeClr val="bg1"/>
                          </a:solidFill>
                        </a:rPr>
                        <a:t>Qu’est-ce que tu</a:t>
                      </a:r>
                      <a:r>
                        <a:rPr lang="fr-FR" altLang="el-GR" sz="1600" b="1" baseline="0" dirty="0">
                          <a:solidFill>
                            <a:schemeClr val="bg1"/>
                          </a:solidFill>
                        </a:rPr>
                        <a:t> feras dans la vie?</a:t>
                      </a:r>
                      <a:r>
                        <a:rPr lang="fr-FR" altLang="el-GR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altLang="el-GR" sz="16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FR" altLang="el-GR" sz="1600" b="0" dirty="0" err="1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fr-FR" altLang="el-GR" sz="16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altLang="el-GR" sz="1600" b="0" dirty="0" err="1">
                          <a:solidFill>
                            <a:schemeClr val="bg1"/>
                          </a:solidFill>
                        </a:rPr>
                        <a:t>will</a:t>
                      </a:r>
                      <a:r>
                        <a:rPr lang="fr-FR" altLang="el-GR" sz="16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altLang="el-GR" sz="1600" b="0" dirty="0" err="1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fr-FR" altLang="el-GR" sz="1600" b="0" dirty="0">
                          <a:solidFill>
                            <a:schemeClr val="bg1"/>
                          </a:solidFill>
                        </a:rPr>
                        <a:t> do for</a:t>
                      </a:r>
                      <a:r>
                        <a:rPr lang="fr-FR" altLang="el-GR" sz="1600" b="0" baseline="0" dirty="0">
                          <a:solidFill>
                            <a:schemeClr val="bg1"/>
                          </a:solidFill>
                        </a:rPr>
                        <a:t> a living</a:t>
                      </a:r>
                      <a:r>
                        <a:rPr lang="fr-FR" altLang="el-GR" sz="1600" b="0" dirty="0">
                          <a:solidFill>
                            <a:schemeClr val="bg1"/>
                          </a:solidFill>
                        </a:rPr>
                        <a:t>?)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92">
                <a:tc row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 l’avenir </a:t>
                      </a:r>
                      <a:r>
                        <a:rPr lang="fr-FR" sz="1050" noProof="0" dirty="0"/>
                        <a:t>(in the future)</a:t>
                      </a:r>
                    </a:p>
                    <a:p>
                      <a:endParaRPr lang="fr-FR" sz="1050" b="1" noProof="0" dirty="0"/>
                    </a:p>
                    <a:p>
                      <a:r>
                        <a:rPr lang="fr-FR" sz="1050" b="1" noProof="0" dirty="0"/>
                        <a:t>Après avoir fini mes études </a:t>
                      </a:r>
                      <a:r>
                        <a:rPr lang="fr-FR" sz="1050" noProof="0" dirty="0"/>
                        <a:t>(</a:t>
                      </a:r>
                      <a:r>
                        <a:rPr lang="fr-FR" sz="1050" noProof="0" dirty="0" err="1"/>
                        <a:t>after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finishing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my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studies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endParaRPr lang="fr-FR" sz="105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Après l’université </a:t>
                      </a:r>
                      <a:r>
                        <a:rPr lang="fr-FR" sz="1050" noProof="0" dirty="0"/>
                        <a:t>(</a:t>
                      </a:r>
                      <a:r>
                        <a:rPr lang="fr-FR" sz="1050" noProof="0" dirty="0" err="1"/>
                        <a:t>after</a:t>
                      </a:r>
                      <a:r>
                        <a:rPr lang="fr-FR" sz="1050" baseline="0" noProof="0" dirty="0"/>
                        <a:t> </a:t>
                      </a:r>
                      <a:r>
                        <a:rPr lang="fr-FR" sz="1050" baseline="0" noProof="0" dirty="0" err="1"/>
                        <a:t>university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endParaRPr lang="fr-FR" sz="1050" noProof="0" dirty="0"/>
                    </a:p>
                    <a:p>
                      <a:r>
                        <a:rPr lang="fr-FR" sz="1050" b="1" noProof="0" dirty="0"/>
                        <a:t>Après mes examens </a:t>
                      </a:r>
                      <a:r>
                        <a:rPr lang="fr-FR" sz="1050" noProof="0" dirty="0"/>
                        <a:t>(</a:t>
                      </a:r>
                      <a:r>
                        <a:rPr lang="fr-FR" sz="1050" noProof="0" dirty="0" err="1"/>
                        <a:t>after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my</a:t>
                      </a:r>
                      <a:r>
                        <a:rPr lang="fr-FR" sz="1050" noProof="0" dirty="0"/>
                        <a:t> exams)</a:t>
                      </a:r>
                    </a:p>
                    <a:p>
                      <a:endParaRPr lang="fr-FR" sz="105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Après mon bac</a:t>
                      </a:r>
                      <a:r>
                        <a:rPr lang="fr-FR" sz="1050" b="1" baseline="0" noProof="0" dirty="0"/>
                        <a:t> </a:t>
                      </a:r>
                      <a:r>
                        <a:rPr lang="fr-FR" sz="1050" noProof="0" dirty="0"/>
                        <a:t>(</a:t>
                      </a:r>
                      <a:r>
                        <a:rPr lang="fr-FR" sz="1050" noProof="0" dirty="0" err="1"/>
                        <a:t>after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my</a:t>
                      </a:r>
                      <a:r>
                        <a:rPr lang="fr-FR" sz="1050" noProof="0" dirty="0"/>
                        <a:t> A </a:t>
                      </a:r>
                      <a:r>
                        <a:rPr lang="fr-FR" sz="1050" noProof="0" dirty="0" err="1"/>
                        <a:t>levels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Avant l’âge de trente ans</a:t>
                      </a:r>
                      <a:r>
                        <a:rPr lang="fr-FR" sz="1050" b="1" baseline="0" noProof="0" dirty="0"/>
                        <a:t> </a:t>
                      </a:r>
                      <a:r>
                        <a:rPr lang="fr-FR" sz="1050" b="0" baseline="0" noProof="0" dirty="0"/>
                        <a:t>(</a:t>
                      </a:r>
                      <a:r>
                        <a:rPr lang="fr-FR" sz="1050" b="0" baseline="0" noProof="0" dirty="0" err="1"/>
                        <a:t>Before</a:t>
                      </a:r>
                      <a:r>
                        <a:rPr lang="fr-FR" sz="1050" b="0" baseline="0" noProof="0" dirty="0"/>
                        <a:t> the </a:t>
                      </a:r>
                      <a:r>
                        <a:rPr lang="fr-FR" sz="1050" b="0" baseline="0" noProof="0" dirty="0" err="1"/>
                        <a:t>age</a:t>
                      </a:r>
                      <a:r>
                        <a:rPr lang="fr-FR" sz="1050" b="0" baseline="0" noProof="0" dirty="0"/>
                        <a:t> of 30)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noProof="0" dirty="0"/>
                    </a:p>
                    <a:p>
                      <a:r>
                        <a:rPr lang="fr-FR" sz="1050" b="1" noProof="0" dirty="0"/>
                        <a:t>D’ici </a:t>
                      </a:r>
                      <a:r>
                        <a:rPr lang="fr-FR" sz="1050" b="1" baseline="0" noProof="0" dirty="0"/>
                        <a:t>di</a:t>
                      </a:r>
                      <a:r>
                        <a:rPr lang="fr-FR" sz="1050" b="1" noProof="0" dirty="0"/>
                        <a:t>x ans</a:t>
                      </a:r>
                      <a:r>
                        <a:rPr lang="fr-FR" sz="1050" b="0" baseline="0" noProof="0" dirty="0"/>
                        <a:t> (</a:t>
                      </a:r>
                      <a:r>
                        <a:rPr lang="fr-FR" sz="1050" b="0" baseline="0" noProof="0" dirty="0" err="1"/>
                        <a:t>within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t</a:t>
                      </a:r>
                      <a:r>
                        <a:rPr lang="fr-FR" sz="1050" noProof="0" dirty="0" err="1"/>
                        <a:t>en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years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endParaRPr lang="fr-FR" sz="1050" b="0" noProof="0" dirty="0"/>
                    </a:p>
                    <a:p>
                      <a:r>
                        <a:rPr lang="fr-FR" sz="1050" b="1" noProof="0" dirty="0"/>
                        <a:t>L’année prochaine </a:t>
                      </a:r>
                      <a:r>
                        <a:rPr lang="fr-FR" sz="1050" noProof="0" dirty="0"/>
                        <a:t>(</a:t>
                      </a:r>
                      <a:r>
                        <a:rPr lang="fr-FR" sz="1050" noProof="0" dirty="0" err="1"/>
                        <a:t>next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year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endParaRPr lang="fr-FR" sz="1050" noProof="0" dirty="0"/>
                    </a:p>
                    <a:p>
                      <a:r>
                        <a:rPr lang="fr-FR" sz="1050" b="1" noProof="0" dirty="0"/>
                        <a:t>Quand j’aurai quarante ans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when</a:t>
                      </a:r>
                      <a:r>
                        <a:rPr lang="fr-FR" sz="1050" b="0" noProof="0" dirty="0"/>
                        <a:t> I </a:t>
                      </a:r>
                      <a:r>
                        <a:rPr lang="fr-FR" sz="1050" b="0" noProof="0" dirty="0" err="1"/>
                        <a:t>am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forty</a:t>
                      </a:r>
                      <a:r>
                        <a:rPr lang="fr-FR" sz="1050" b="0" noProof="0" dirty="0"/>
                        <a:t>)</a:t>
                      </a:r>
                    </a:p>
                    <a:p>
                      <a:endParaRPr lang="fr-FR" sz="1050" noProof="0" dirty="0"/>
                    </a:p>
                    <a:p>
                      <a:r>
                        <a:rPr lang="fr-FR" sz="1050" b="1" noProof="0" dirty="0"/>
                        <a:t>Si mes rêves se réalisent </a:t>
                      </a:r>
                      <a:r>
                        <a:rPr lang="fr-FR" sz="1050" b="0" noProof="0" dirty="0"/>
                        <a:t>(i</a:t>
                      </a:r>
                      <a:r>
                        <a:rPr lang="fr-FR" sz="1050" noProof="0" dirty="0"/>
                        <a:t>f </a:t>
                      </a:r>
                      <a:r>
                        <a:rPr lang="fr-FR" sz="1050" noProof="0" dirty="0" err="1"/>
                        <a:t>my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dreams</a:t>
                      </a:r>
                      <a:r>
                        <a:rPr lang="fr-FR" sz="1050" noProof="0" dirty="0"/>
                        <a:t> come </a:t>
                      </a:r>
                      <a:r>
                        <a:rPr lang="fr-FR" sz="1050" noProof="0" dirty="0" err="1"/>
                        <a:t>true</a:t>
                      </a:r>
                      <a:r>
                        <a:rPr lang="fr-FR" sz="105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 </a:t>
                      </a:r>
                      <a:r>
                        <a:rPr lang="fr-FR" sz="1050" b="0" noProof="0" dirty="0"/>
                        <a:t>j</a:t>
                      </a:r>
                      <a:r>
                        <a:rPr lang="fr-FR" sz="1050" b="1" noProof="0" dirty="0"/>
                        <a:t>our </a:t>
                      </a:r>
                      <a:r>
                        <a:rPr lang="fr-FR" sz="1050" b="0" noProof="0" dirty="0"/>
                        <a:t>(one</a:t>
                      </a:r>
                      <a:r>
                        <a:rPr lang="fr-FR" sz="1050" noProof="0" dirty="0"/>
                        <a:t> </a:t>
                      </a:r>
                      <a:r>
                        <a:rPr lang="fr-FR" sz="1050" noProof="0" dirty="0" err="1"/>
                        <a:t>day</a:t>
                      </a:r>
                      <a:r>
                        <a:rPr lang="fr-FR" sz="1050" noProof="0" dirty="0"/>
                        <a:t>)</a:t>
                      </a:r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/>
                        <a:t>j’achèterai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buy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fr-FR" sz="1050" b="1" noProof="0" dirty="0"/>
                        <a:t>un cheval </a:t>
                      </a:r>
                      <a:r>
                        <a:rPr lang="fr-FR" sz="1050" b="0" noProof="0" dirty="0"/>
                        <a:t>(a horse)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une maison </a:t>
                      </a:r>
                      <a:r>
                        <a:rPr lang="fr-FR" sz="1050" b="0" noProof="0" dirty="0"/>
                        <a:t>(a house)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une voiture </a:t>
                      </a:r>
                      <a:r>
                        <a:rPr lang="fr-FR" sz="1050" b="0" noProof="0" dirty="0"/>
                        <a:t>(a car)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/>
                        <a:t>j’apprendrai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learn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jouer d’un instrument </a:t>
                      </a:r>
                      <a:r>
                        <a:rPr lang="fr-FR" sz="1050" b="0" noProof="0" dirty="0"/>
                        <a:t>(to </a:t>
                      </a:r>
                      <a:r>
                        <a:rPr lang="fr-FR" sz="1050" b="0" noProof="0" dirty="0" err="1"/>
                        <a:t>play</a:t>
                      </a:r>
                      <a:r>
                        <a:rPr lang="fr-FR" sz="1050" b="0" noProof="0" dirty="0"/>
                        <a:t> an instrument)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une langue </a:t>
                      </a:r>
                      <a:r>
                        <a:rPr lang="fr-FR" sz="1050" b="0" noProof="0" dirty="0"/>
                        <a:t>(a </a:t>
                      </a:r>
                      <a:r>
                        <a:rPr lang="fr-FR" sz="1050" b="0" noProof="0" dirty="0" err="1"/>
                        <a:t>language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/>
                        <a:t>j’aurai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have)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de bonnes notes </a:t>
                      </a:r>
                      <a:r>
                        <a:rPr lang="fr-FR" sz="1050" b="0" noProof="0" dirty="0"/>
                        <a:t>(good grades)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ma</a:t>
                      </a:r>
                      <a:r>
                        <a:rPr lang="fr-FR" sz="1050" b="1" baseline="0" noProof="0" dirty="0"/>
                        <a:t> p</a:t>
                      </a:r>
                      <a:r>
                        <a:rPr lang="fr-FR" sz="1050" b="1" noProof="0" dirty="0"/>
                        <a:t>ropre entreprise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my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own</a:t>
                      </a:r>
                      <a:r>
                        <a:rPr lang="fr-FR" sz="1050" b="0" noProof="0" dirty="0"/>
                        <a:t> business)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trois enfants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three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children</a:t>
                      </a:r>
                      <a:r>
                        <a:rPr lang="fr-FR" sz="1050" b="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 magasin </a:t>
                      </a:r>
                      <a:r>
                        <a:rPr lang="fr-FR" sz="1050" b="0" noProof="0" dirty="0"/>
                        <a:t>(a shop)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chercherai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look for) 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boulot stable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 stable job)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métier passionnant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(an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exciting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job)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 travail bien payé </a:t>
                      </a:r>
                      <a:r>
                        <a:rPr lang="fr-FR" sz="1050" b="0" noProof="0" dirty="0"/>
                        <a:t>(a </a:t>
                      </a:r>
                      <a:r>
                        <a:rPr lang="fr-FR" sz="1050" b="0" noProof="0" dirty="0" err="1"/>
                        <a:t>well-paid</a:t>
                      </a:r>
                      <a:r>
                        <a:rPr lang="fr-FR" sz="1050" b="0" noProof="0" dirty="0"/>
                        <a:t> job)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 travail gratifiant </a:t>
                      </a:r>
                      <a:r>
                        <a:rPr lang="fr-FR" sz="1050" b="0" noProof="0" dirty="0"/>
                        <a:t>(a </a:t>
                      </a:r>
                      <a:r>
                        <a:rPr lang="fr-FR" sz="1050" b="0" noProof="0" dirty="0" err="1"/>
                        <a:t>rewarding</a:t>
                      </a:r>
                      <a:r>
                        <a:rPr lang="fr-FR" sz="1050" b="0" noProof="0" dirty="0"/>
                        <a:t> job)</a:t>
                      </a:r>
                      <a:endParaRPr lang="fr-FR" sz="105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continuerai mes études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continue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ferai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do)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du bénévolat</a:t>
                      </a:r>
                      <a:r>
                        <a:rPr lang="fr-FR" sz="1050" b="1" baseline="0" noProof="0" dirty="0"/>
                        <a:t>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volunteering</a:t>
                      </a:r>
                      <a:r>
                        <a:rPr lang="fr-FR" sz="1050" b="0" noProof="0" dirty="0"/>
                        <a:t>/ </a:t>
                      </a:r>
                      <a:r>
                        <a:rPr lang="fr-FR" sz="1050" b="0" noProof="0" dirty="0" err="1"/>
                        <a:t>charity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work</a:t>
                      </a:r>
                      <a:r>
                        <a:rPr lang="fr-FR" sz="1050" b="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le tour du monde </a:t>
                      </a:r>
                      <a:r>
                        <a:rPr lang="fr-FR" sz="1050" b="0" noProof="0" dirty="0"/>
                        <a:t>(a world</a:t>
                      </a:r>
                      <a:r>
                        <a:rPr lang="fr-FR" sz="1050" b="0" baseline="0" noProof="0" dirty="0"/>
                        <a:t> trip</a:t>
                      </a:r>
                      <a:r>
                        <a:rPr lang="fr-FR" sz="1050" b="0" noProof="0" dirty="0"/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une licence de commerce </a:t>
                      </a:r>
                      <a:r>
                        <a:rPr lang="fr-FR" sz="1050" b="0" noProof="0" dirty="0"/>
                        <a:t>(a business </a:t>
                      </a:r>
                      <a:r>
                        <a:rPr lang="fr-FR" sz="1050" b="0" noProof="0" dirty="0" err="1"/>
                        <a:t>degree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une licence de droit </a:t>
                      </a:r>
                      <a:r>
                        <a:rPr lang="fr-FR" sz="1050" b="0" noProof="0" dirty="0"/>
                        <a:t>(a </a:t>
                      </a:r>
                      <a:r>
                        <a:rPr lang="fr-FR" sz="1050" b="0" noProof="0" dirty="0" err="1"/>
                        <a:t>law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degree</a:t>
                      </a:r>
                      <a:r>
                        <a:rPr lang="fr-FR" sz="1050" b="0" noProof="0" dirty="0"/>
                        <a:t>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un apprentissage </a:t>
                      </a:r>
                      <a:r>
                        <a:rPr lang="fr-FR" sz="1050" b="0" noProof="0" dirty="0"/>
                        <a:t>(an </a:t>
                      </a:r>
                      <a:r>
                        <a:rPr lang="fr-FR" sz="1050" b="0" noProof="0" dirty="0" err="1"/>
                        <a:t>apprenticeship</a:t>
                      </a:r>
                      <a:r>
                        <a:rPr lang="fr-FR" sz="1050" b="0" noProof="0" dirty="0"/>
                        <a:t>, </a:t>
                      </a:r>
                      <a:r>
                        <a:rPr lang="fr-FR" sz="1050" b="0" noProof="0" dirty="0" err="1"/>
                        <a:t>internship</a:t>
                      </a:r>
                      <a:r>
                        <a:rPr lang="fr-FR" sz="1050" b="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un métier manuel </a:t>
                      </a:r>
                      <a:r>
                        <a:rPr lang="fr-FR" altLang="fr-FR" sz="1050" b="0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</a:t>
                      </a:r>
                      <a:r>
                        <a:rPr lang="fr-FR" altLang="fr-FR" sz="1050" b="0" i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manual</a:t>
                      </a:r>
                      <a:r>
                        <a:rPr lang="fr-FR" altLang="fr-FR" sz="1050" b="0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job)</a:t>
                      </a:r>
                      <a:endParaRPr lang="fr-FR" alt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gagnerai beaucoup d’argent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earn</a:t>
                      </a:r>
                      <a:r>
                        <a:rPr lang="fr-FR" sz="1050" b="0" noProof="0" dirty="0"/>
                        <a:t> lots of money)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b="1" noProof="0" dirty="0"/>
                        <a:t>j’habiterai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live)</a:t>
                      </a:r>
                    </a:p>
                    <a:p>
                      <a:endParaRPr lang="fr-FR" sz="1050" b="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j’irai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l’étranger</a:t>
                      </a:r>
                      <a:r>
                        <a:rPr lang="fr-FR" sz="1050" b="0" baseline="0" noProof="0" dirty="0"/>
                        <a:t> (</a:t>
                      </a:r>
                      <a:r>
                        <a:rPr lang="fr-FR" sz="1050" b="0" noProof="0" dirty="0" err="1"/>
                        <a:t>abroad</a:t>
                      </a:r>
                      <a:r>
                        <a:rPr lang="fr-FR" sz="1050" b="0" noProof="0" dirty="0"/>
                        <a:t>)</a:t>
                      </a:r>
                      <a:endParaRPr lang="fr-FR" sz="105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Londres </a:t>
                      </a:r>
                      <a:r>
                        <a:rPr lang="fr-FR" sz="1050" b="0" noProof="0" dirty="0"/>
                        <a:t>(in London)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l’université </a:t>
                      </a:r>
                      <a:r>
                        <a:rPr lang="fr-FR" sz="1050" b="0" noProof="0" dirty="0"/>
                        <a:t>(at </a:t>
                      </a:r>
                      <a:r>
                        <a:rPr lang="fr-FR" sz="1050" b="0" noProof="0" dirty="0" err="1"/>
                        <a:t>university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au</a:t>
                      </a:r>
                      <a:r>
                        <a:rPr lang="fr-FR" sz="1050" b="1" baseline="0" noProof="0" dirty="0"/>
                        <a:t> lycée </a:t>
                      </a:r>
                      <a:r>
                        <a:rPr lang="fr-FR" sz="1050" b="0" baseline="0" noProof="0" dirty="0"/>
                        <a:t>(at </a:t>
                      </a:r>
                      <a:r>
                        <a:rPr lang="fr-FR" sz="1050" b="0" baseline="0" noProof="0" dirty="0" err="1"/>
                        <a:t>sixth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form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college</a:t>
                      </a:r>
                      <a:r>
                        <a:rPr lang="fr-FR" sz="1050" b="0" baseline="0" noProof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aux Etats-Unis </a:t>
                      </a:r>
                      <a:r>
                        <a:rPr lang="fr-FR" sz="1050" b="0" noProof="0" dirty="0"/>
                        <a:t>(in the USA)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ici</a:t>
                      </a:r>
                      <a:r>
                        <a:rPr lang="fr-FR" sz="1050" b="0" baseline="0" noProof="0" dirty="0"/>
                        <a:t> (</a:t>
                      </a:r>
                      <a:r>
                        <a:rPr lang="fr-FR" sz="1050" b="0" baseline="0" noProof="0" dirty="0" err="1"/>
                        <a:t>here</a:t>
                      </a:r>
                      <a:r>
                        <a:rPr lang="fr-FR" sz="1050" b="0" baseline="0" noProof="0" dirty="0"/>
                        <a:t>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en </a:t>
                      </a:r>
                      <a:r>
                        <a:rPr lang="fr-FR" sz="1050" b="1" baseline="0" noProof="0" dirty="0"/>
                        <a:t>É</a:t>
                      </a:r>
                      <a:r>
                        <a:rPr lang="fr-FR" sz="1050" b="1" noProof="0" dirty="0"/>
                        <a:t>cosse </a:t>
                      </a:r>
                      <a:r>
                        <a:rPr lang="fr-FR" sz="1050" b="0" noProof="0" dirty="0"/>
                        <a:t>(in Scotland)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parlerai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speak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français couramment </a:t>
                      </a:r>
                      <a:r>
                        <a:rPr lang="fr-FR" sz="1050" b="0" noProof="0" dirty="0"/>
                        <a:t>(French </a:t>
                      </a:r>
                      <a:r>
                        <a:rPr lang="fr-FR" sz="1050" b="0" noProof="0" dirty="0" err="1"/>
                        <a:t>fluently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trois langues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three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languages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passerai mes examens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exams)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5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prendrai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année sabbatique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 gap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 retraite </a:t>
                      </a:r>
                      <a:r>
                        <a:rPr kumimoji="0" lang="fr-F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(retirement)</a:t>
                      </a:r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0346">
                <a:tc vMerge="1">
                  <a:txBody>
                    <a:bodyPr/>
                    <a:lstStyle/>
                    <a:p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serai </a:t>
                      </a:r>
                      <a:r>
                        <a:rPr lang="fr-FR" sz="1050" b="0" noProof="0" dirty="0"/>
                        <a:t>(I </a:t>
                      </a:r>
                      <a:r>
                        <a:rPr lang="fr-FR" sz="1050" b="0" noProof="0" dirty="0" err="1"/>
                        <a:t>will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be</a:t>
                      </a:r>
                      <a:r>
                        <a:rPr lang="fr-FR" sz="1050" b="0" noProof="0" dirty="0"/>
                        <a:t>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l’université </a:t>
                      </a:r>
                      <a:r>
                        <a:rPr lang="fr-FR" sz="1050" b="0" noProof="0" dirty="0"/>
                        <a:t>(at </a:t>
                      </a:r>
                      <a:r>
                        <a:rPr lang="fr-FR" sz="1050" b="0" noProof="0" dirty="0" err="1"/>
                        <a:t>university</a:t>
                      </a:r>
                      <a:r>
                        <a:rPr lang="fr-FR" sz="1050" b="0" noProof="0" dirty="0"/>
                        <a:t>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avocat/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</a:rPr>
                        <a:t>(a 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</a:rPr>
                        <a:t>lawyer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célibataire </a:t>
                      </a:r>
                      <a:r>
                        <a:rPr lang="fr-FR" sz="1050" b="0" noProof="0" dirty="0"/>
                        <a:t>(single)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ingénieur </a:t>
                      </a:r>
                      <a:r>
                        <a:rPr lang="fr-FR" sz="1050" b="0" noProof="0" dirty="0"/>
                        <a:t>(an </a:t>
                      </a:r>
                      <a:r>
                        <a:rPr lang="fr-FR" sz="1050" b="0" noProof="0" dirty="0" err="1"/>
                        <a:t>engineer</a:t>
                      </a:r>
                      <a:r>
                        <a:rPr lang="fr-FR" sz="1050" b="0" noProof="0" dirty="0"/>
                        <a:t>)</a:t>
                      </a:r>
                      <a:endParaRPr lang="fr-FR" sz="105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marié/</a:t>
                      </a:r>
                      <a:r>
                        <a:rPr lang="fr-FR" sz="1050" b="1" noProof="0" dirty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050" b="0" noProof="0" dirty="0" err="1">
                          <a:solidFill>
                            <a:schemeClr val="tx1"/>
                          </a:solidFill>
                        </a:rPr>
                        <a:t>married</a:t>
                      </a:r>
                      <a:r>
                        <a:rPr lang="fr-FR" sz="1050" b="0" noProof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médecin </a:t>
                      </a:r>
                      <a:r>
                        <a:rPr lang="fr-FR" sz="1050" b="0" noProof="0" dirty="0"/>
                        <a:t>(a </a:t>
                      </a:r>
                      <a:r>
                        <a:rPr lang="fr-FR" sz="1050" b="0" noProof="0" dirty="0" err="1"/>
                        <a:t>doctor</a:t>
                      </a:r>
                      <a:r>
                        <a:rPr lang="fr-FR" sz="1050" b="0" noProof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197">
                <a:tc vMerge="1">
                  <a:txBody>
                    <a:bodyPr/>
                    <a:lstStyle/>
                    <a:p>
                      <a:endParaRPr lang="fr-FR" sz="1193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je travaillerai </a:t>
                      </a:r>
                      <a:r>
                        <a:rPr lang="fr-FR" sz="1050" b="0" noProof="0" dirty="0"/>
                        <a:t>(I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will</a:t>
                      </a:r>
                      <a:r>
                        <a:rPr lang="fr-FR" sz="1050" b="0" baseline="0" noProof="0" dirty="0"/>
                        <a:t> </a:t>
                      </a:r>
                      <a:r>
                        <a:rPr lang="fr-FR" sz="1050" b="0" baseline="0" noProof="0" dirty="0" err="1"/>
                        <a:t>work</a:t>
                      </a:r>
                      <a:r>
                        <a:rPr lang="fr-FR" sz="1050" b="0" baseline="0" noProof="0" dirty="0"/>
                        <a:t>)</a:t>
                      </a:r>
                      <a:endParaRPr lang="fr-FR" sz="1050" b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mon compte </a:t>
                      </a:r>
                      <a:r>
                        <a:rPr lang="fr-FR" sz="1050" b="0" noProof="0" dirty="0"/>
                        <a:t>(on </a:t>
                      </a:r>
                      <a:r>
                        <a:rPr lang="fr-FR" sz="1050" b="0" noProof="0" dirty="0" err="1"/>
                        <a:t>my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own</a:t>
                      </a:r>
                      <a:r>
                        <a:rPr lang="fr-FR" sz="1050" b="0" noProof="0" dirty="0"/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à </a:t>
                      </a:r>
                      <a:r>
                        <a:rPr lang="fr-FR" sz="1050" b="1" dirty="0"/>
                        <a:t>temps partiel </a:t>
                      </a:r>
                      <a:r>
                        <a:rPr lang="fr-FR" sz="1050" b="0" dirty="0"/>
                        <a:t>(part time)</a:t>
                      </a: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noProof="0" dirty="0"/>
                        <a:t>avec ma famille </a:t>
                      </a:r>
                      <a:r>
                        <a:rPr lang="fr-FR" sz="1050" b="0" noProof="0" dirty="0"/>
                        <a:t>(</a:t>
                      </a:r>
                      <a:r>
                        <a:rPr lang="fr-FR" sz="1050" b="0" noProof="0" dirty="0" err="1"/>
                        <a:t>with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my</a:t>
                      </a:r>
                      <a:r>
                        <a:rPr lang="fr-FR" sz="1050" b="0" noProof="0" dirty="0"/>
                        <a:t> </a:t>
                      </a:r>
                      <a:r>
                        <a:rPr lang="fr-FR" sz="1050" b="0" noProof="0" dirty="0" err="1"/>
                        <a:t>family</a:t>
                      </a:r>
                      <a:r>
                        <a:rPr lang="fr-FR" sz="1050" b="0" noProof="0" dirty="0"/>
                        <a:t>)</a:t>
                      </a:r>
                      <a:endParaRPr lang="fr-FR" sz="1050" b="1" noProof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197">
                <a:tc vMerge="1">
                  <a:txBody>
                    <a:bodyPr/>
                    <a:lstStyle/>
                    <a:p>
                      <a:endParaRPr lang="fr-FR" sz="110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voyagerai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avec des amis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with</a:t>
                      </a:r>
                      <a:r>
                        <a:rPr lang="fr-FR" sz="1050" b="0" dirty="0"/>
                        <a:t> </a:t>
                      </a:r>
                      <a:r>
                        <a:rPr lang="fr-FR" sz="1050" b="0" dirty="0" err="1"/>
                        <a:t>friends</a:t>
                      </a:r>
                      <a:r>
                        <a:rPr lang="fr-FR" sz="1050" b="0" dirty="0"/>
                        <a:t>)</a:t>
                      </a:r>
                      <a:endParaRPr lang="fr-FR" sz="1050" b="0" baseline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beaucoup</a:t>
                      </a:r>
                      <a:r>
                        <a:rPr lang="fr-FR" sz="1050" b="1" baseline="0" dirty="0"/>
                        <a:t> </a:t>
                      </a:r>
                      <a:r>
                        <a:rPr lang="fr-FR" sz="1050" b="0" baseline="0" dirty="0"/>
                        <a:t>(a lot)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dirty="0"/>
                        <a:t>le monde </a:t>
                      </a:r>
                      <a:r>
                        <a:rPr lang="fr-FR" sz="1050" b="0" baseline="0" dirty="0"/>
                        <a:t>(the world)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baseline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baseline="0" dirty="0"/>
                        <a:t>seul/</a:t>
                      </a:r>
                      <a:r>
                        <a:rPr lang="fr-FR" sz="1050" b="1" baseline="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050" b="1" baseline="0" dirty="0"/>
                        <a:t> </a:t>
                      </a:r>
                      <a:r>
                        <a:rPr lang="fr-FR" sz="1050" b="0" baseline="0" dirty="0"/>
                        <a:t>(on </a:t>
                      </a:r>
                      <a:r>
                        <a:rPr lang="fr-FR" sz="1050" b="0" baseline="0" dirty="0" err="1"/>
                        <a:t>my</a:t>
                      </a:r>
                      <a:r>
                        <a:rPr lang="fr-FR" sz="1050" b="0" baseline="0" dirty="0"/>
                        <a:t> </a:t>
                      </a:r>
                      <a:r>
                        <a:rPr lang="fr-FR" sz="1050" b="0" baseline="0" dirty="0" err="1"/>
                        <a:t>own</a:t>
                      </a:r>
                      <a:r>
                        <a:rPr lang="fr-FR" sz="1050" b="0" baseline="0" dirty="0"/>
                        <a:t>)</a:t>
                      </a:r>
                      <a:endParaRPr lang="fr-FR" sz="1050" b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1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 sera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affreux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awful</a:t>
                      </a:r>
                      <a:r>
                        <a:rPr lang="fr-FR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barbant</a:t>
                      </a:r>
                      <a:r>
                        <a:rPr lang="fr-FR" sz="1050" dirty="0"/>
                        <a:t> (</a:t>
                      </a:r>
                      <a:r>
                        <a:rPr lang="fr-FR" sz="1050" dirty="0" err="1"/>
                        <a:t>boring</a:t>
                      </a:r>
                      <a:r>
                        <a:rPr lang="fr-FR" sz="105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difficile</a:t>
                      </a:r>
                      <a:r>
                        <a:rPr lang="fr-FR" sz="1050" dirty="0"/>
                        <a:t> (</a:t>
                      </a:r>
                      <a:r>
                        <a:rPr lang="fr-FR" sz="1050" dirty="0" err="1"/>
                        <a:t>difficult</a:t>
                      </a:r>
                      <a:r>
                        <a:rPr lang="fr-FR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enrichissant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enriching</a:t>
                      </a:r>
                      <a:r>
                        <a:rPr lang="fr-FR" sz="1050" b="0" dirty="0"/>
                        <a:t>)</a:t>
                      </a: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fatigant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dirty="0" err="1"/>
                        <a:t>tiring</a:t>
                      </a:r>
                      <a:r>
                        <a:rPr lang="fr-FR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génial</a:t>
                      </a:r>
                      <a:r>
                        <a:rPr lang="fr-FR" sz="1050" dirty="0"/>
                        <a:t> (</a:t>
                      </a:r>
                      <a:r>
                        <a:rPr lang="fr-FR" sz="1050" dirty="0" err="1"/>
                        <a:t>great</a:t>
                      </a:r>
                      <a:r>
                        <a:rPr lang="fr-FR" sz="105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gratifiant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rewarding</a:t>
                      </a:r>
                      <a:r>
                        <a:rPr lang="fr-FR" sz="1050" b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marrant</a:t>
                      </a:r>
                      <a:r>
                        <a:rPr lang="fr-FR" sz="1050" dirty="0"/>
                        <a:t> (fun)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passionnant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exciting</a:t>
                      </a:r>
                      <a:r>
                        <a:rPr lang="fr-FR" sz="1050" b="0" dirty="0"/>
                        <a:t>)</a:t>
                      </a:r>
                      <a:endParaRPr lang="fr-FR" sz="1050" b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pénible</a:t>
                      </a:r>
                      <a:r>
                        <a:rPr lang="fr-FR" sz="1050" dirty="0"/>
                        <a:t> (</a:t>
                      </a:r>
                      <a:r>
                        <a:rPr lang="fr-FR" sz="1050" dirty="0" err="1"/>
                        <a:t>annoying</a:t>
                      </a:r>
                      <a:r>
                        <a:rPr lang="fr-FR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stressant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dirty="0" err="1"/>
                        <a:t>stressful</a:t>
                      </a:r>
                      <a:r>
                        <a:rPr lang="fr-FR" sz="105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03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Je serai </a:t>
                      </a:r>
                      <a:r>
                        <a:rPr lang="fr-FR" sz="1050" dirty="0"/>
                        <a:t>(I </a:t>
                      </a:r>
                      <a:r>
                        <a:rPr lang="fr-FR" sz="1050" dirty="0" err="1"/>
                        <a:t>will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be</a:t>
                      </a:r>
                      <a:r>
                        <a:rPr lang="fr-FR" sz="1050" dirty="0"/>
                        <a:t>)</a:t>
                      </a:r>
                      <a:endParaRPr lang="fr-FR" sz="1050" b="1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b="1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célèbre </a:t>
                      </a:r>
                      <a:r>
                        <a:rPr lang="fr-FR" altLang="fr-FR" sz="1050" b="0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fr-FR" altLang="fr-FR" sz="1050" b="0" i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famous</a:t>
                      </a:r>
                      <a:r>
                        <a:rPr lang="fr-FR" altLang="fr-FR" sz="1050" b="0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r-FR" sz="1050" b="1" i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content/</a:t>
                      </a:r>
                      <a:r>
                        <a:rPr lang="fr-FR" sz="105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050" b="1" dirty="0"/>
                        <a:t> </a:t>
                      </a:r>
                      <a:r>
                        <a:rPr lang="fr-FR" sz="1050" b="0" dirty="0"/>
                        <a:t>(happy)</a:t>
                      </a:r>
                      <a:endParaRPr lang="fr-FR" sz="1050" b="0" baseline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noProof="0" dirty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fr-FR" sz="1050" b="1" dirty="0" err="1"/>
                        <a:t>ontent</a:t>
                      </a:r>
                      <a:r>
                        <a:rPr lang="fr-FR" sz="1050" b="1" dirty="0"/>
                        <a:t>/</a:t>
                      </a:r>
                      <a:r>
                        <a:rPr lang="fr-FR" sz="105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050" b="1" dirty="0"/>
                        <a:t> </a:t>
                      </a:r>
                      <a:r>
                        <a:rPr lang="fr-FR" sz="1050" b="0" dirty="0"/>
                        <a:t>(happy)</a:t>
                      </a:r>
                      <a:r>
                        <a:rPr lang="fr-FR" sz="1050" b="1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riche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rich</a:t>
                      </a:r>
                      <a:r>
                        <a:rPr lang="fr-FR" sz="1050" b="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satisfait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FR" sz="105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05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50" b="0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050" dirty="0" err="1"/>
                        <a:t>satisfied</a:t>
                      </a:r>
                      <a:r>
                        <a:rPr lang="fr-FR" sz="1050" dirty="0"/>
                        <a:t>) </a:t>
                      </a:r>
                      <a:endParaRPr lang="fr-FR" sz="1050" b="0" baseline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stressé/</a:t>
                      </a:r>
                      <a:r>
                        <a:rPr lang="fr-FR" sz="105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1050" b="1" dirty="0"/>
                        <a:t> </a:t>
                      </a:r>
                      <a:r>
                        <a:rPr lang="fr-FR" sz="1050" b="0" dirty="0"/>
                        <a:t>(</a:t>
                      </a:r>
                      <a:r>
                        <a:rPr lang="fr-FR" sz="1050" b="0" dirty="0" err="1"/>
                        <a:t>s</a:t>
                      </a:r>
                      <a:r>
                        <a:rPr lang="fr-FR" sz="1050" dirty="0" err="1"/>
                        <a:t>tressed</a:t>
                      </a:r>
                      <a:r>
                        <a:rPr lang="fr-FR" sz="1050" dirty="0"/>
                        <a:t>)</a:t>
                      </a:r>
                      <a:endParaRPr lang="fr-FR" sz="105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travailleur/ </a:t>
                      </a:r>
                      <a:r>
                        <a:rPr lang="fr-FR" sz="1050" b="1" kern="1200" baseline="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travailleuse 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(hard-</a:t>
                      </a:r>
                      <a:r>
                        <a:rPr lang="fr-FR" sz="105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r>
                        <a:rPr lang="fr-FR" sz="105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050" b="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5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6778DBF5BB0346AE3D1575E317EA33" ma:contentTypeVersion="13" ma:contentTypeDescription="Create a new document." ma:contentTypeScope="" ma:versionID="9aee114bf59f2c5a5386d7ae8365878b">
  <xsd:schema xmlns:xsd="http://www.w3.org/2001/XMLSchema" xmlns:xs="http://www.w3.org/2001/XMLSchema" xmlns:p="http://schemas.microsoft.com/office/2006/metadata/properties" xmlns:ns3="79ca0357-c38f-4312-807f-3a08f991d133" xmlns:ns4="06316631-1982-4a63-8357-2f8086e8a7ff" targetNamespace="http://schemas.microsoft.com/office/2006/metadata/properties" ma:root="true" ma:fieldsID="7f79b0f2c6964f0fd92691f4ffa71be5" ns3:_="" ns4:_="">
    <xsd:import namespace="79ca0357-c38f-4312-807f-3a08f991d133"/>
    <xsd:import namespace="06316631-1982-4a63-8357-2f8086e8a7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a0357-c38f-4312-807f-3a08f991d1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16631-1982-4a63-8357-2f8086e8a7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E78163-2997-4FB8-80A7-5F1A492B7B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FDD5D-F54A-4EB9-9A07-00E120FA4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ca0357-c38f-4312-807f-3a08f991d133"/>
    <ds:schemaRef ds:uri="06316631-1982-4a63-8357-2f8086e8a7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9843B6-25BD-42B4-9662-4E7852E767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4616</Words>
  <Application>Microsoft Office PowerPoint</Application>
  <PresentationFormat>On-screen Show (4:3)</PresentationFormat>
  <Paragraphs>800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sont le règlements scolaires dans ton collège?</dc:title>
  <dc:creator>Antigone Margariti</dc:creator>
  <cp:lastModifiedBy>Foy, Marie</cp:lastModifiedBy>
  <cp:revision>55</cp:revision>
  <cp:lastPrinted>2020-06-05T16:07:08Z</cp:lastPrinted>
  <dcterms:created xsi:type="dcterms:W3CDTF">2019-09-30T11:08:22Z</dcterms:created>
  <dcterms:modified xsi:type="dcterms:W3CDTF">2021-10-14T17:04:36Z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0x010100706778DBF5BB0346AE3D1575E317EA33</vt:lpwstr>
  </property>
</Properties>
</file>